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1273" r:id="rId3"/>
    <p:sldId id="1278" r:id="rId4"/>
    <p:sldId id="306" r:id="rId5"/>
    <p:sldId id="1276" r:id="rId6"/>
    <p:sldId id="1250" r:id="rId7"/>
    <p:sldId id="1253" r:id="rId8"/>
    <p:sldId id="1261" r:id="rId9"/>
    <p:sldId id="1255" r:id="rId10"/>
    <p:sldId id="286" r:id="rId11"/>
    <p:sldId id="274" r:id="rId1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3826" autoAdjust="0"/>
  </p:normalViewPr>
  <p:slideViewPr>
    <p:cSldViewPr snapToGrid="0">
      <p:cViewPr varScale="1">
        <p:scale>
          <a:sx n="83" d="100"/>
          <a:sy n="83" d="100"/>
        </p:scale>
        <p:origin x="1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43567-5BA8-448D-AA0D-BCA46A353E8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59CE7C-47E1-4171-99C8-611286B371DD}">
      <dgm:prSet/>
      <dgm:spPr/>
      <dgm:t>
        <a:bodyPr/>
        <a:lstStyle/>
        <a:p>
          <a:r>
            <a:rPr lang="en-US" dirty="0"/>
            <a:t>Ciencia con relevancia social </a:t>
          </a:r>
        </a:p>
      </dgm:t>
    </dgm:pt>
    <dgm:pt modelId="{E2B51821-6998-46D0-A805-9585E47538D3}" type="parTrans" cxnId="{B1DB8A61-FF92-4CD1-90EC-0C2FD4C6AE35}">
      <dgm:prSet/>
      <dgm:spPr/>
      <dgm:t>
        <a:bodyPr/>
        <a:lstStyle/>
        <a:p>
          <a:endParaRPr lang="en-US"/>
        </a:p>
      </dgm:t>
    </dgm:pt>
    <dgm:pt modelId="{C33037BF-9F14-44CA-BBAE-D28F03A6897F}" type="sibTrans" cxnId="{B1DB8A61-FF92-4CD1-90EC-0C2FD4C6AE35}">
      <dgm:prSet/>
      <dgm:spPr/>
      <dgm:t>
        <a:bodyPr/>
        <a:lstStyle/>
        <a:p>
          <a:endParaRPr lang="en-US"/>
        </a:p>
      </dgm:t>
    </dgm:pt>
    <dgm:pt modelId="{C1DA23DE-04B1-45E6-B0D7-CD83F1AF23AC}">
      <dgm:prSet/>
      <dgm:spPr/>
      <dgm:t>
        <a:bodyPr/>
        <a:lstStyle/>
        <a:p>
          <a:r>
            <a:rPr lang="en-US" dirty="0"/>
            <a:t>Ciencia abierta y evaluación cualitativa </a:t>
          </a:r>
        </a:p>
      </dgm:t>
    </dgm:pt>
    <dgm:pt modelId="{5EA9A106-3144-4B90-9FEB-C0B687BACB9C}" type="parTrans" cxnId="{5744D370-7C60-4AEE-9ECD-63D9592F982C}">
      <dgm:prSet/>
      <dgm:spPr/>
      <dgm:t>
        <a:bodyPr/>
        <a:lstStyle/>
        <a:p>
          <a:endParaRPr lang="en-US"/>
        </a:p>
      </dgm:t>
    </dgm:pt>
    <dgm:pt modelId="{419BB749-8F3F-485A-A1D4-DD217E30AF52}" type="sibTrans" cxnId="{5744D370-7C60-4AEE-9ECD-63D9592F982C}">
      <dgm:prSet/>
      <dgm:spPr/>
      <dgm:t>
        <a:bodyPr/>
        <a:lstStyle/>
        <a:p>
          <a:endParaRPr lang="en-US"/>
        </a:p>
      </dgm:t>
    </dgm:pt>
    <dgm:pt modelId="{B76C620E-A06F-4FCB-8D81-19C3B2BCAF70}">
      <dgm:prSet/>
      <dgm:spPr/>
      <dgm:t>
        <a:bodyPr/>
        <a:lstStyle/>
        <a:p>
          <a:r>
            <a:rPr lang="en-US" dirty="0"/>
            <a:t>Ponderación del trabajo en equipo</a:t>
          </a:r>
        </a:p>
      </dgm:t>
    </dgm:pt>
    <dgm:pt modelId="{4CDD47D0-6CB1-4425-B9FB-9E88746515D4}" type="parTrans" cxnId="{8ED11EBF-518A-46FB-8873-68B5747F53CF}">
      <dgm:prSet/>
      <dgm:spPr/>
      <dgm:t>
        <a:bodyPr/>
        <a:lstStyle/>
        <a:p>
          <a:endParaRPr lang="en-US"/>
        </a:p>
      </dgm:t>
    </dgm:pt>
    <dgm:pt modelId="{03C1F6F1-7A36-4466-81F7-1DE33365BED0}" type="sibTrans" cxnId="{8ED11EBF-518A-46FB-8873-68B5747F53CF}">
      <dgm:prSet/>
      <dgm:spPr/>
      <dgm:t>
        <a:bodyPr/>
        <a:lstStyle/>
        <a:p>
          <a:endParaRPr lang="en-US"/>
        </a:p>
      </dgm:t>
    </dgm:pt>
    <dgm:pt modelId="{09DFBEDA-EF57-424D-9E94-D84B51BB350E}">
      <dgm:prSet/>
      <dgm:spPr/>
      <dgm:t>
        <a:bodyPr/>
        <a:lstStyle/>
        <a:p>
          <a:r>
            <a:rPr lang="en-US" dirty="0"/>
            <a:t>Participación comunidad científica </a:t>
          </a:r>
        </a:p>
      </dgm:t>
    </dgm:pt>
    <dgm:pt modelId="{32B6AC22-FFE4-4591-8900-38BAC132235A}" type="parTrans" cxnId="{8AA951ED-2EE1-48E8-9E1E-6EF9C6EF535E}">
      <dgm:prSet/>
      <dgm:spPr/>
      <dgm:t>
        <a:bodyPr/>
        <a:lstStyle/>
        <a:p>
          <a:endParaRPr lang="en-US"/>
        </a:p>
      </dgm:t>
    </dgm:pt>
    <dgm:pt modelId="{2200842A-5111-4BDC-B13E-E758E39128E5}" type="sibTrans" cxnId="{8AA951ED-2EE1-48E8-9E1E-6EF9C6EF535E}">
      <dgm:prSet/>
      <dgm:spPr/>
      <dgm:t>
        <a:bodyPr/>
        <a:lstStyle/>
        <a:p>
          <a:endParaRPr lang="en-US"/>
        </a:p>
      </dgm:t>
    </dgm:pt>
    <dgm:pt modelId="{55043B29-2D1A-4F11-ABFC-F435B89604CC}">
      <dgm:prSet/>
      <dgm:spPr/>
      <dgm:t>
        <a:bodyPr/>
        <a:lstStyle/>
        <a:p>
          <a:r>
            <a:rPr lang="en-US" dirty="0"/>
            <a:t>Indicadores regionales, nacionales e internacionales </a:t>
          </a:r>
        </a:p>
      </dgm:t>
    </dgm:pt>
    <dgm:pt modelId="{8F15A201-B32F-4069-949D-37EC64180772}" type="parTrans" cxnId="{78BDBEFD-0397-4C48-9256-8ED11335294C}">
      <dgm:prSet/>
      <dgm:spPr/>
      <dgm:t>
        <a:bodyPr/>
        <a:lstStyle/>
        <a:p>
          <a:endParaRPr lang="en-US"/>
        </a:p>
      </dgm:t>
    </dgm:pt>
    <dgm:pt modelId="{0DC119EE-AAC0-44F0-AF9D-9F0D7390B66B}" type="sibTrans" cxnId="{78BDBEFD-0397-4C48-9256-8ED11335294C}">
      <dgm:prSet/>
      <dgm:spPr/>
      <dgm:t>
        <a:bodyPr/>
        <a:lstStyle/>
        <a:p>
          <a:endParaRPr lang="en-US"/>
        </a:p>
      </dgm:t>
    </dgm:pt>
    <dgm:pt modelId="{6FC632A9-3631-40D4-862A-EC104FF20664}">
      <dgm:prSet/>
      <dgm:spPr/>
      <dgm:t>
        <a:bodyPr/>
        <a:lstStyle/>
        <a:p>
          <a:r>
            <a:rPr lang="en-US"/>
            <a:t>Actoras y actores extra-académicos</a:t>
          </a:r>
        </a:p>
      </dgm:t>
    </dgm:pt>
    <dgm:pt modelId="{019F7BFD-12A7-422D-9409-E02627A5001B}" type="parTrans" cxnId="{20F367A1-C5DD-4532-BD6E-517C5A8A5C20}">
      <dgm:prSet/>
      <dgm:spPr/>
      <dgm:t>
        <a:bodyPr/>
        <a:lstStyle/>
        <a:p>
          <a:endParaRPr lang="en-US"/>
        </a:p>
      </dgm:t>
    </dgm:pt>
    <dgm:pt modelId="{BC6CCAF4-2DF3-448F-A90E-412CBDDCE1CC}" type="sibTrans" cxnId="{20F367A1-C5DD-4532-BD6E-517C5A8A5C20}">
      <dgm:prSet/>
      <dgm:spPr/>
      <dgm:t>
        <a:bodyPr/>
        <a:lstStyle/>
        <a:p>
          <a:endParaRPr lang="en-US"/>
        </a:p>
      </dgm:t>
    </dgm:pt>
    <dgm:pt modelId="{AD840415-CC59-4541-B22D-3D2AAD05AB94}">
      <dgm:prSet/>
      <dgm:spPr/>
      <dgm:t>
        <a:bodyPr/>
        <a:lstStyle/>
        <a:p>
          <a:r>
            <a:rPr lang="en-US"/>
            <a:t>Impacto redefinido</a:t>
          </a:r>
        </a:p>
      </dgm:t>
    </dgm:pt>
    <dgm:pt modelId="{CF246313-F482-42CD-97EB-E7CE0BA3F11B}" type="parTrans" cxnId="{14E3D2D6-3D65-4BD4-9509-B527784D6D2C}">
      <dgm:prSet/>
      <dgm:spPr/>
      <dgm:t>
        <a:bodyPr/>
        <a:lstStyle/>
        <a:p>
          <a:endParaRPr lang="en-US"/>
        </a:p>
      </dgm:t>
    </dgm:pt>
    <dgm:pt modelId="{3FCF6BA4-6ECA-4F71-A72C-8ADADCFAAFCD}" type="sibTrans" cxnId="{14E3D2D6-3D65-4BD4-9509-B527784D6D2C}">
      <dgm:prSet/>
      <dgm:spPr/>
      <dgm:t>
        <a:bodyPr/>
        <a:lstStyle/>
        <a:p>
          <a:endParaRPr lang="en-US"/>
        </a:p>
      </dgm:t>
    </dgm:pt>
    <dgm:pt modelId="{7A55A873-467C-45D4-9541-82D6D99E57EB}">
      <dgm:prSet/>
      <dgm:spPr/>
      <dgm:t>
        <a:bodyPr/>
        <a:lstStyle/>
        <a:p>
          <a:r>
            <a:rPr lang="en-US"/>
            <a:t>Multilingüismo</a:t>
          </a:r>
        </a:p>
      </dgm:t>
    </dgm:pt>
    <dgm:pt modelId="{4FB4AAB4-D086-4176-B942-86C5F56C6508}" type="parTrans" cxnId="{4C4049E5-5A95-4501-8EA1-58BC6A9A04EB}">
      <dgm:prSet/>
      <dgm:spPr/>
      <dgm:t>
        <a:bodyPr/>
        <a:lstStyle/>
        <a:p>
          <a:endParaRPr lang="en-US"/>
        </a:p>
      </dgm:t>
    </dgm:pt>
    <dgm:pt modelId="{BA39266B-7EF7-4C84-AF60-311D26C799E0}" type="sibTrans" cxnId="{4C4049E5-5A95-4501-8EA1-58BC6A9A04EB}">
      <dgm:prSet/>
      <dgm:spPr/>
      <dgm:t>
        <a:bodyPr/>
        <a:lstStyle/>
        <a:p>
          <a:endParaRPr lang="en-US"/>
        </a:p>
      </dgm:t>
    </dgm:pt>
    <dgm:pt modelId="{776A8229-D37A-4F81-BC7A-AD288475A7A9}">
      <dgm:prSet/>
      <dgm:spPr/>
      <dgm:t>
        <a:bodyPr/>
        <a:lstStyle/>
        <a:p>
          <a:r>
            <a:rPr lang="en-US"/>
            <a:t>Revisión por pares</a:t>
          </a:r>
        </a:p>
      </dgm:t>
    </dgm:pt>
    <dgm:pt modelId="{27397DB4-7726-4925-A370-64B466DB07BD}" type="parTrans" cxnId="{2F544E28-6202-4BBB-889C-A1EE71DEE32A}">
      <dgm:prSet/>
      <dgm:spPr/>
      <dgm:t>
        <a:bodyPr/>
        <a:lstStyle/>
        <a:p>
          <a:endParaRPr lang="en-US"/>
        </a:p>
      </dgm:t>
    </dgm:pt>
    <dgm:pt modelId="{3C38ED57-5020-4722-A298-ABCAD6F4E5CA}" type="sibTrans" cxnId="{2F544E28-6202-4BBB-889C-A1EE71DEE32A}">
      <dgm:prSet/>
      <dgm:spPr/>
      <dgm:t>
        <a:bodyPr/>
        <a:lstStyle/>
        <a:p>
          <a:endParaRPr lang="en-US"/>
        </a:p>
      </dgm:t>
    </dgm:pt>
    <dgm:pt modelId="{4BACF52B-F066-4A34-A157-D46609284450}">
      <dgm:prSet/>
      <dgm:spPr/>
      <dgm:t>
        <a:bodyPr/>
        <a:lstStyle/>
        <a:p>
          <a:r>
            <a:rPr lang="en-US" dirty="0"/>
            <a:t>Evaluación evolutiva, participativa y transparente</a:t>
          </a:r>
        </a:p>
      </dgm:t>
    </dgm:pt>
    <dgm:pt modelId="{F060023C-5CC7-4EA2-9C93-A7F8B42B5607}" type="parTrans" cxnId="{BD8C1E07-4F9F-46DA-8379-1E50FAE35E38}">
      <dgm:prSet/>
      <dgm:spPr/>
      <dgm:t>
        <a:bodyPr/>
        <a:lstStyle/>
        <a:p>
          <a:endParaRPr lang="en-US"/>
        </a:p>
      </dgm:t>
    </dgm:pt>
    <dgm:pt modelId="{A6A532D4-D7CA-4DA5-A2FE-E8ACB7609C2B}" type="sibTrans" cxnId="{BD8C1E07-4F9F-46DA-8379-1E50FAE35E38}">
      <dgm:prSet/>
      <dgm:spPr/>
      <dgm:t>
        <a:bodyPr/>
        <a:lstStyle/>
        <a:p>
          <a:endParaRPr lang="en-US"/>
        </a:p>
      </dgm:t>
    </dgm:pt>
    <dgm:pt modelId="{2B272F50-071A-4FF9-9F0C-0BE1D59C6221}">
      <dgm:prSet/>
      <dgm:spPr/>
      <dgm:t>
        <a:bodyPr/>
        <a:lstStyle/>
        <a:p>
          <a:r>
            <a:rPr lang="en-US"/>
            <a:t>Equidad mujeres y diversidades </a:t>
          </a:r>
        </a:p>
      </dgm:t>
    </dgm:pt>
    <dgm:pt modelId="{3063F6C3-1288-446A-976B-78A6609A6964}" type="parTrans" cxnId="{27961036-A2B7-4131-9C55-1037FBE2C034}">
      <dgm:prSet/>
      <dgm:spPr/>
      <dgm:t>
        <a:bodyPr/>
        <a:lstStyle/>
        <a:p>
          <a:endParaRPr lang="en-US"/>
        </a:p>
      </dgm:t>
    </dgm:pt>
    <dgm:pt modelId="{F1F87BF8-DCF4-4016-89D1-52C5B2552C92}" type="sibTrans" cxnId="{27961036-A2B7-4131-9C55-1037FBE2C034}">
      <dgm:prSet/>
      <dgm:spPr/>
      <dgm:t>
        <a:bodyPr/>
        <a:lstStyle/>
        <a:p>
          <a:endParaRPr lang="en-US"/>
        </a:p>
      </dgm:t>
    </dgm:pt>
    <dgm:pt modelId="{99E9F398-F622-48DD-94EB-AE76C7DE6003}">
      <dgm:prSet/>
      <dgm:spPr/>
      <dgm:t>
        <a:bodyPr/>
        <a:lstStyle/>
        <a:p>
          <a:r>
            <a:rPr lang="en-US"/>
            <a:t>Inclusividad etapas tempranas </a:t>
          </a:r>
        </a:p>
      </dgm:t>
    </dgm:pt>
    <dgm:pt modelId="{BE8B0072-C674-4311-9272-E3D1469B508D}" type="parTrans" cxnId="{146C1E38-FFB0-4FEC-AF7F-90F2E27E1E8C}">
      <dgm:prSet/>
      <dgm:spPr/>
      <dgm:t>
        <a:bodyPr/>
        <a:lstStyle/>
        <a:p>
          <a:endParaRPr lang="en-US"/>
        </a:p>
      </dgm:t>
    </dgm:pt>
    <dgm:pt modelId="{EF7F167E-7102-4492-AE57-30D7D89FAAA8}" type="sibTrans" cxnId="{146C1E38-FFB0-4FEC-AF7F-90F2E27E1E8C}">
      <dgm:prSet/>
      <dgm:spPr/>
      <dgm:t>
        <a:bodyPr/>
        <a:lstStyle/>
        <a:p>
          <a:endParaRPr lang="en-US"/>
        </a:p>
      </dgm:t>
    </dgm:pt>
    <dgm:pt modelId="{534F6D6C-A696-4C46-9AF1-DC394974BCEB}">
      <dgm:prSet/>
      <dgm:spPr/>
      <dgm:t>
        <a:bodyPr/>
        <a:lstStyle/>
        <a:p>
          <a:r>
            <a:rPr lang="en-US"/>
            <a:t>Trayectorias integrales y diversas</a:t>
          </a:r>
        </a:p>
      </dgm:t>
    </dgm:pt>
    <dgm:pt modelId="{DEE35292-A704-4C85-A14A-D5315DDBB4D8}" type="parTrans" cxnId="{40C28529-EE02-471D-A0BB-4DFF0DD8CCD7}">
      <dgm:prSet/>
      <dgm:spPr/>
      <dgm:t>
        <a:bodyPr/>
        <a:lstStyle/>
        <a:p>
          <a:endParaRPr lang="en-US"/>
        </a:p>
      </dgm:t>
    </dgm:pt>
    <dgm:pt modelId="{CD94AAB4-397B-4C29-A5DB-3772448B25AE}" type="sibTrans" cxnId="{40C28529-EE02-471D-A0BB-4DFF0DD8CCD7}">
      <dgm:prSet/>
      <dgm:spPr/>
      <dgm:t>
        <a:bodyPr/>
        <a:lstStyle/>
        <a:p>
          <a:endParaRPr lang="en-US"/>
        </a:p>
      </dgm:t>
    </dgm:pt>
    <dgm:pt modelId="{342484A8-EDCC-4915-B978-C87279172FAC}">
      <dgm:prSet/>
      <dgm:spPr/>
      <dgm:t>
        <a:bodyPr/>
        <a:lstStyle/>
        <a:p>
          <a:r>
            <a:rPr lang="en-US" dirty="0"/>
            <a:t>Evaluación situada</a:t>
          </a:r>
        </a:p>
      </dgm:t>
    </dgm:pt>
    <dgm:pt modelId="{5A01BE64-F52A-4062-B01A-5959556EE187}" type="parTrans" cxnId="{1C8A914C-FB16-4AFA-9976-065728003134}">
      <dgm:prSet/>
      <dgm:spPr/>
      <dgm:t>
        <a:bodyPr/>
        <a:lstStyle/>
        <a:p>
          <a:endParaRPr lang="en-US"/>
        </a:p>
      </dgm:t>
    </dgm:pt>
    <dgm:pt modelId="{3E96297A-95B0-4D52-8DE8-E3E50DC649A9}" type="sibTrans" cxnId="{1C8A914C-FB16-4AFA-9976-065728003134}">
      <dgm:prSet/>
      <dgm:spPr/>
      <dgm:t>
        <a:bodyPr/>
        <a:lstStyle/>
        <a:p>
          <a:endParaRPr lang="en-US"/>
        </a:p>
      </dgm:t>
    </dgm:pt>
    <dgm:pt modelId="{FA0B922B-1E70-4823-B77A-BB35F034A997}" type="pres">
      <dgm:prSet presAssocID="{EA343567-5BA8-448D-AA0D-BCA46A353E80}" presName="diagram" presStyleCnt="0">
        <dgm:presLayoutVars>
          <dgm:dir/>
          <dgm:resizeHandles val="exact"/>
        </dgm:presLayoutVars>
      </dgm:prSet>
      <dgm:spPr/>
    </dgm:pt>
    <dgm:pt modelId="{39E4BFFF-416E-4ED7-A6DE-8F2F40A3BA11}" type="pres">
      <dgm:prSet presAssocID="{E159CE7C-47E1-4171-99C8-611286B371DD}" presName="node" presStyleLbl="node1" presStyleIdx="0" presStyleCnt="14">
        <dgm:presLayoutVars>
          <dgm:bulletEnabled val="1"/>
        </dgm:presLayoutVars>
      </dgm:prSet>
      <dgm:spPr/>
    </dgm:pt>
    <dgm:pt modelId="{15C0CB8F-0372-4BC5-8A0D-55D2FD1E4B18}" type="pres">
      <dgm:prSet presAssocID="{C33037BF-9F14-44CA-BBAE-D28F03A6897F}" presName="sibTrans" presStyleCnt="0"/>
      <dgm:spPr/>
    </dgm:pt>
    <dgm:pt modelId="{F25B87C6-67E0-4A61-83CF-5A758F0D0184}" type="pres">
      <dgm:prSet presAssocID="{C1DA23DE-04B1-45E6-B0D7-CD83F1AF23AC}" presName="node" presStyleLbl="node1" presStyleIdx="1" presStyleCnt="14">
        <dgm:presLayoutVars>
          <dgm:bulletEnabled val="1"/>
        </dgm:presLayoutVars>
      </dgm:prSet>
      <dgm:spPr/>
    </dgm:pt>
    <dgm:pt modelId="{DC8FB520-94D6-4ECF-A1DC-46376957C789}" type="pres">
      <dgm:prSet presAssocID="{419BB749-8F3F-485A-A1D4-DD217E30AF52}" presName="sibTrans" presStyleCnt="0"/>
      <dgm:spPr/>
    </dgm:pt>
    <dgm:pt modelId="{CD6EDA6A-717D-43E9-8D7D-44543227A64C}" type="pres">
      <dgm:prSet presAssocID="{B76C620E-A06F-4FCB-8D81-19C3B2BCAF70}" presName="node" presStyleLbl="node1" presStyleIdx="2" presStyleCnt="14">
        <dgm:presLayoutVars>
          <dgm:bulletEnabled val="1"/>
        </dgm:presLayoutVars>
      </dgm:prSet>
      <dgm:spPr/>
    </dgm:pt>
    <dgm:pt modelId="{35C0AEE2-60F8-4DED-AD9B-30E86CE520E6}" type="pres">
      <dgm:prSet presAssocID="{03C1F6F1-7A36-4466-81F7-1DE33365BED0}" presName="sibTrans" presStyleCnt="0"/>
      <dgm:spPr/>
    </dgm:pt>
    <dgm:pt modelId="{93EA76AB-11CA-48F7-BE0D-66AFBDD2763C}" type="pres">
      <dgm:prSet presAssocID="{09DFBEDA-EF57-424D-9E94-D84B51BB350E}" presName="node" presStyleLbl="node1" presStyleIdx="3" presStyleCnt="14">
        <dgm:presLayoutVars>
          <dgm:bulletEnabled val="1"/>
        </dgm:presLayoutVars>
      </dgm:prSet>
      <dgm:spPr/>
    </dgm:pt>
    <dgm:pt modelId="{33DD9D9B-9CDA-41E2-BBAF-D9E6DAC2DE64}" type="pres">
      <dgm:prSet presAssocID="{2200842A-5111-4BDC-B13E-E758E39128E5}" presName="sibTrans" presStyleCnt="0"/>
      <dgm:spPr/>
    </dgm:pt>
    <dgm:pt modelId="{BE488BF3-7A63-430A-AADE-668BE11070D6}" type="pres">
      <dgm:prSet presAssocID="{55043B29-2D1A-4F11-ABFC-F435B89604CC}" presName="node" presStyleLbl="node1" presStyleIdx="4" presStyleCnt="14">
        <dgm:presLayoutVars>
          <dgm:bulletEnabled val="1"/>
        </dgm:presLayoutVars>
      </dgm:prSet>
      <dgm:spPr/>
    </dgm:pt>
    <dgm:pt modelId="{C58FDAAB-4B60-4FB4-8CE8-4A033FD9C95E}" type="pres">
      <dgm:prSet presAssocID="{0DC119EE-AAC0-44F0-AF9D-9F0D7390B66B}" presName="sibTrans" presStyleCnt="0"/>
      <dgm:spPr/>
    </dgm:pt>
    <dgm:pt modelId="{307A62C7-425F-4C1E-A94F-F492DDCEF1ED}" type="pres">
      <dgm:prSet presAssocID="{6FC632A9-3631-40D4-862A-EC104FF20664}" presName="node" presStyleLbl="node1" presStyleIdx="5" presStyleCnt="14">
        <dgm:presLayoutVars>
          <dgm:bulletEnabled val="1"/>
        </dgm:presLayoutVars>
      </dgm:prSet>
      <dgm:spPr/>
    </dgm:pt>
    <dgm:pt modelId="{90CA8FC8-6857-4E74-9C25-EFA2C8A60077}" type="pres">
      <dgm:prSet presAssocID="{BC6CCAF4-2DF3-448F-A90E-412CBDDCE1CC}" presName="sibTrans" presStyleCnt="0"/>
      <dgm:spPr/>
    </dgm:pt>
    <dgm:pt modelId="{DAA1E46D-DC3F-4470-83A7-0FA9239087BE}" type="pres">
      <dgm:prSet presAssocID="{AD840415-CC59-4541-B22D-3D2AAD05AB94}" presName="node" presStyleLbl="node1" presStyleIdx="6" presStyleCnt="14">
        <dgm:presLayoutVars>
          <dgm:bulletEnabled val="1"/>
        </dgm:presLayoutVars>
      </dgm:prSet>
      <dgm:spPr/>
    </dgm:pt>
    <dgm:pt modelId="{A56C8405-5CE5-4628-B3C3-092644B6D2F9}" type="pres">
      <dgm:prSet presAssocID="{3FCF6BA4-6ECA-4F71-A72C-8ADADCFAAFCD}" presName="sibTrans" presStyleCnt="0"/>
      <dgm:spPr/>
    </dgm:pt>
    <dgm:pt modelId="{74629A07-CE8B-4F86-BD6C-54043648D509}" type="pres">
      <dgm:prSet presAssocID="{7A55A873-467C-45D4-9541-82D6D99E57EB}" presName="node" presStyleLbl="node1" presStyleIdx="7" presStyleCnt="14">
        <dgm:presLayoutVars>
          <dgm:bulletEnabled val="1"/>
        </dgm:presLayoutVars>
      </dgm:prSet>
      <dgm:spPr/>
    </dgm:pt>
    <dgm:pt modelId="{900F9A92-EFE8-4A3A-854A-F7852BA0F1FB}" type="pres">
      <dgm:prSet presAssocID="{BA39266B-7EF7-4C84-AF60-311D26C799E0}" presName="sibTrans" presStyleCnt="0"/>
      <dgm:spPr/>
    </dgm:pt>
    <dgm:pt modelId="{E4369D0E-63C4-4667-A307-6363B24C7357}" type="pres">
      <dgm:prSet presAssocID="{776A8229-D37A-4F81-BC7A-AD288475A7A9}" presName="node" presStyleLbl="node1" presStyleIdx="8" presStyleCnt="14">
        <dgm:presLayoutVars>
          <dgm:bulletEnabled val="1"/>
        </dgm:presLayoutVars>
      </dgm:prSet>
      <dgm:spPr/>
    </dgm:pt>
    <dgm:pt modelId="{9C3DDD7E-B88D-4BB1-91B6-00334F99B8B2}" type="pres">
      <dgm:prSet presAssocID="{3C38ED57-5020-4722-A298-ABCAD6F4E5CA}" presName="sibTrans" presStyleCnt="0"/>
      <dgm:spPr/>
    </dgm:pt>
    <dgm:pt modelId="{D6807321-44F5-4982-9612-DEB59D136ACC}" type="pres">
      <dgm:prSet presAssocID="{4BACF52B-F066-4A34-A157-D46609284450}" presName="node" presStyleLbl="node1" presStyleIdx="9" presStyleCnt="14">
        <dgm:presLayoutVars>
          <dgm:bulletEnabled val="1"/>
        </dgm:presLayoutVars>
      </dgm:prSet>
      <dgm:spPr/>
    </dgm:pt>
    <dgm:pt modelId="{4B656526-BBE8-42E1-AF19-14022350824E}" type="pres">
      <dgm:prSet presAssocID="{A6A532D4-D7CA-4DA5-A2FE-E8ACB7609C2B}" presName="sibTrans" presStyleCnt="0"/>
      <dgm:spPr/>
    </dgm:pt>
    <dgm:pt modelId="{8B38EA8C-E217-4B4C-8940-F658A25F8B3F}" type="pres">
      <dgm:prSet presAssocID="{2B272F50-071A-4FF9-9F0C-0BE1D59C6221}" presName="node" presStyleLbl="node1" presStyleIdx="10" presStyleCnt="14">
        <dgm:presLayoutVars>
          <dgm:bulletEnabled val="1"/>
        </dgm:presLayoutVars>
      </dgm:prSet>
      <dgm:spPr/>
    </dgm:pt>
    <dgm:pt modelId="{7E8285DB-60D4-4E92-94B9-FCE8D7BE7239}" type="pres">
      <dgm:prSet presAssocID="{F1F87BF8-DCF4-4016-89D1-52C5B2552C92}" presName="sibTrans" presStyleCnt="0"/>
      <dgm:spPr/>
    </dgm:pt>
    <dgm:pt modelId="{BD0145A4-5223-477B-B45F-6DFA2BFD737E}" type="pres">
      <dgm:prSet presAssocID="{99E9F398-F622-48DD-94EB-AE76C7DE6003}" presName="node" presStyleLbl="node1" presStyleIdx="11" presStyleCnt="14">
        <dgm:presLayoutVars>
          <dgm:bulletEnabled val="1"/>
        </dgm:presLayoutVars>
      </dgm:prSet>
      <dgm:spPr/>
    </dgm:pt>
    <dgm:pt modelId="{D7EF7FFD-0A96-4CC8-BCD2-9EFF4A033DEC}" type="pres">
      <dgm:prSet presAssocID="{EF7F167E-7102-4492-AE57-30D7D89FAAA8}" presName="sibTrans" presStyleCnt="0"/>
      <dgm:spPr/>
    </dgm:pt>
    <dgm:pt modelId="{8765631B-CCF9-4D57-9B8F-A72D0F12745F}" type="pres">
      <dgm:prSet presAssocID="{534F6D6C-A696-4C46-9AF1-DC394974BCEB}" presName="node" presStyleLbl="node1" presStyleIdx="12" presStyleCnt="14">
        <dgm:presLayoutVars>
          <dgm:bulletEnabled val="1"/>
        </dgm:presLayoutVars>
      </dgm:prSet>
      <dgm:spPr/>
    </dgm:pt>
    <dgm:pt modelId="{3ABBEE63-D9BE-461E-BCB3-90A1EC8A9DB7}" type="pres">
      <dgm:prSet presAssocID="{CD94AAB4-397B-4C29-A5DB-3772448B25AE}" presName="sibTrans" presStyleCnt="0"/>
      <dgm:spPr/>
    </dgm:pt>
    <dgm:pt modelId="{40848037-C14E-4196-A721-B9D41CD19B9D}" type="pres">
      <dgm:prSet presAssocID="{342484A8-EDCC-4915-B978-C87279172FAC}" presName="node" presStyleLbl="node1" presStyleIdx="13" presStyleCnt="14">
        <dgm:presLayoutVars>
          <dgm:bulletEnabled val="1"/>
        </dgm:presLayoutVars>
      </dgm:prSet>
      <dgm:spPr/>
    </dgm:pt>
  </dgm:ptLst>
  <dgm:cxnLst>
    <dgm:cxn modelId="{E1BC7D03-77CF-4076-AD2A-70F5B828B957}" type="presOf" srcId="{C1DA23DE-04B1-45E6-B0D7-CD83F1AF23AC}" destId="{F25B87C6-67E0-4A61-83CF-5A758F0D0184}" srcOrd="0" destOrd="0" presId="urn:microsoft.com/office/officeart/2005/8/layout/default"/>
    <dgm:cxn modelId="{BD8C1E07-4F9F-46DA-8379-1E50FAE35E38}" srcId="{EA343567-5BA8-448D-AA0D-BCA46A353E80}" destId="{4BACF52B-F066-4A34-A157-D46609284450}" srcOrd="9" destOrd="0" parTransId="{F060023C-5CC7-4EA2-9C93-A7F8B42B5607}" sibTransId="{A6A532D4-D7CA-4DA5-A2FE-E8ACB7609C2B}"/>
    <dgm:cxn modelId="{7C8DF60A-9AAD-4BFE-8CBF-EF7A361B3FB6}" type="presOf" srcId="{4BACF52B-F066-4A34-A157-D46609284450}" destId="{D6807321-44F5-4982-9612-DEB59D136ACC}" srcOrd="0" destOrd="0" presId="urn:microsoft.com/office/officeart/2005/8/layout/default"/>
    <dgm:cxn modelId="{D2C27B15-A7A9-4DDD-B187-560A9D07BDB9}" type="presOf" srcId="{776A8229-D37A-4F81-BC7A-AD288475A7A9}" destId="{E4369D0E-63C4-4667-A307-6363B24C7357}" srcOrd="0" destOrd="0" presId="urn:microsoft.com/office/officeart/2005/8/layout/default"/>
    <dgm:cxn modelId="{991E961F-5920-491B-9DF1-F8A97B8F03B6}" type="presOf" srcId="{342484A8-EDCC-4915-B978-C87279172FAC}" destId="{40848037-C14E-4196-A721-B9D41CD19B9D}" srcOrd="0" destOrd="0" presId="urn:microsoft.com/office/officeart/2005/8/layout/default"/>
    <dgm:cxn modelId="{2F544E28-6202-4BBB-889C-A1EE71DEE32A}" srcId="{EA343567-5BA8-448D-AA0D-BCA46A353E80}" destId="{776A8229-D37A-4F81-BC7A-AD288475A7A9}" srcOrd="8" destOrd="0" parTransId="{27397DB4-7726-4925-A370-64B466DB07BD}" sibTransId="{3C38ED57-5020-4722-A298-ABCAD6F4E5CA}"/>
    <dgm:cxn modelId="{201B7928-9BD9-423A-99D3-4B5368C06E6A}" type="presOf" srcId="{7A55A873-467C-45D4-9541-82D6D99E57EB}" destId="{74629A07-CE8B-4F86-BD6C-54043648D509}" srcOrd="0" destOrd="0" presId="urn:microsoft.com/office/officeart/2005/8/layout/default"/>
    <dgm:cxn modelId="{40C28529-EE02-471D-A0BB-4DFF0DD8CCD7}" srcId="{EA343567-5BA8-448D-AA0D-BCA46A353E80}" destId="{534F6D6C-A696-4C46-9AF1-DC394974BCEB}" srcOrd="12" destOrd="0" parTransId="{DEE35292-A704-4C85-A14A-D5315DDBB4D8}" sibTransId="{CD94AAB4-397B-4C29-A5DB-3772448B25AE}"/>
    <dgm:cxn modelId="{203EE32C-90D4-4EC4-B401-ED6AF59B488E}" type="presOf" srcId="{534F6D6C-A696-4C46-9AF1-DC394974BCEB}" destId="{8765631B-CCF9-4D57-9B8F-A72D0F12745F}" srcOrd="0" destOrd="0" presId="urn:microsoft.com/office/officeart/2005/8/layout/default"/>
    <dgm:cxn modelId="{A54DE42E-5D31-43FF-AB52-76F54F526A5C}" type="presOf" srcId="{B76C620E-A06F-4FCB-8D81-19C3B2BCAF70}" destId="{CD6EDA6A-717D-43E9-8D7D-44543227A64C}" srcOrd="0" destOrd="0" presId="urn:microsoft.com/office/officeart/2005/8/layout/default"/>
    <dgm:cxn modelId="{27961036-A2B7-4131-9C55-1037FBE2C034}" srcId="{EA343567-5BA8-448D-AA0D-BCA46A353E80}" destId="{2B272F50-071A-4FF9-9F0C-0BE1D59C6221}" srcOrd="10" destOrd="0" parTransId="{3063F6C3-1288-446A-976B-78A6609A6964}" sibTransId="{F1F87BF8-DCF4-4016-89D1-52C5B2552C92}"/>
    <dgm:cxn modelId="{146C1E38-FFB0-4FEC-AF7F-90F2E27E1E8C}" srcId="{EA343567-5BA8-448D-AA0D-BCA46A353E80}" destId="{99E9F398-F622-48DD-94EB-AE76C7DE6003}" srcOrd="11" destOrd="0" parTransId="{BE8B0072-C674-4311-9272-E3D1469B508D}" sibTransId="{EF7F167E-7102-4492-AE57-30D7D89FAAA8}"/>
    <dgm:cxn modelId="{0F6AF439-8158-4202-B6EF-85B3645556C9}" type="presOf" srcId="{55043B29-2D1A-4F11-ABFC-F435B89604CC}" destId="{BE488BF3-7A63-430A-AADE-668BE11070D6}" srcOrd="0" destOrd="0" presId="urn:microsoft.com/office/officeart/2005/8/layout/default"/>
    <dgm:cxn modelId="{0E1F003E-C2BF-46AB-93CC-16D46ADAFBE4}" type="presOf" srcId="{AD840415-CC59-4541-B22D-3D2AAD05AB94}" destId="{DAA1E46D-DC3F-4470-83A7-0FA9239087BE}" srcOrd="0" destOrd="0" presId="urn:microsoft.com/office/officeart/2005/8/layout/default"/>
    <dgm:cxn modelId="{0D82F65B-EF46-447C-AB08-0940E312E4A9}" type="presOf" srcId="{09DFBEDA-EF57-424D-9E94-D84B51BB350E}" destId="{93EA76AB-11CA-48F7-BE0D-66AFBDD2763C}" srcOrd="0" destOrd="0" presId="urn:microsoft.com/office/officeart/2005/8/layout/default"/>
    <dgm:cxn modelId="{615E1B5E-2A8C-4F93-8844-53AECB0B0116}" type="presOf" srcId="{E159CE7C-47E1-4171-99C8-611286B371DD}" destId="{39E4BFFF-416E-4ED7-A6DE-8F2F40A3BA11}" srcOrd="0" destOrd="0" presId="urn:microsoft.com/office/officeart/2005/8/layout/default"/>
    <dgm:cxn modelId="{B1DB8A61-FF92-4CD1-90EC-0C2FD4C6AE35}" srcId="{EA343567-5BA8-448D-AA0D-BCA46A353E80}" destId="{E159CE7C-47E1-4171-99C8-611286B371DD}" srcOrd="0" destOrd="0" parTransId="{E2B51821-6998-46D0-A805-9585E47538D3}" sibTransId="{C33037BF-9F14-44CA-BBAE-D28F03A6897F}"/>
    <dgm:cxn modelId="{1C8A914C-FB16-4AFA-9976-065728003134}" srcId="{EA343567-5BA8-448D-AA0D-BCA46A353E80}" destId="{342484A8-EDCC-4915-B978-C87279172FAC}" srcOrd="13" destOrd="0" parTransId="{5A01BE64-F52A-4062-B01A-5959556EE187}" sibTransId="{3E96297A-95B0-4D52-8DE8-E3E50DC649A9}"/>
    <dgm:cxn modelId="{E4706F4F-C5A5-4E28-92AC-1A094FF78B15}" type="presOf" srcId="{99E9F398-F622-48DD-94EB-AE76C7DE6003}" destId="{BD0145A4-5223-477B-B45F-6DFA2BFD737E}" srcOrd="0" destOrd="0" presId="urn:microsoft.com/office/officeart/2005/8/layout/default"/>
    <dgm:cxn modelId="{78B0B350-DB51-489C-9491-A744B214ABF1}" type="presOf" srcId="{EA343567-5BA8-448D-AA0D-BCA46A353E80}" destId="{FA0B922B-1E70-4823-B77A-BB35F034A997}" srcOrd="0" destOrd="0" presId="urn:microsoft.com/office/officeart/2005/8/layout/default"/>
    <dgm:cxn modelId="{5744D370-7C60-4AEE-9ECD-63D9592F982C}" srcId="{EA343567-5BA8-448D-AA0D-BCA46A353E80}" destId="{C1DA23DE-04B1-45E6-B0D7-CD83F1AF23AC}" srcOrd="1" destOrd="0" parTransId="{5EA9A106-3144-4B90-9FEB-C0B687BACB9C}" sibTransId="{419BB749-8F3F-485A-A1D4-DD217E30AF52}"/>
    <dgm:cxn modelId="{20F367A1-C5DD-4532-BD6E-517C5A8A5C20}" srcId="{EA343567-5BA8-448D-AA0D-BCA46A353E80}" destId="{6FC632A9-3631-40D4-862A-EC104FF20664}" srcOrd="5" destOrd="0" parTransId="{019F7BFD-12A7-422D-9409-E02627A5001B}" sibTransId="{BC6CCAF4-2DF3-448F-A90E-412CBDDCE1CC}"/>
    <dgm:cxn modelId="{8ED11EBF-518A-46FB-8873-68B5747F53CF}" srcId="{EA343567-5BA8-448D-AA0D-BCA46A353E80}" destId="{B76C620E-A06F-4FCB-8D81-19C3B2BCAF70}" srcOrd="2" destOrd="0" parTransId="{4CDD47D0-6CB1-4425-B9FB-9E88746515D4}" sibTransId="{03C1F6F1-7A36-4466-81F7-1DE33365BED0}"/>
    <dgm:cxn modelId="{AC28C0D5-025A-4CFF-BADC-E3DB67233E7C}" type="presOf" srcId="{2B272F50-071A-4FF9-9F0C-0BE1D59C6221}" destId="{8B38EA8C-E217-4B4C-8940-F658A25F8B3F}" srcOrd="0" destOrd="0" presId="urn:microsoft.com/office/officeart/2005/8/layout/default"/>
    <dgm:cxn modelId="{14E3D2D6-3D65-4BD4-9509-B527784D6D2C}" srcId="{EA343567-5BA8-448D-AA0D-BCA46A353E80}" destId="{AD840415-CC59-4541-B22D-3D2AAD05AB94}" srcOrd="6" destOrd="0" parTransId="{CF246313-F482-42CD-97EB-E7CE0BA3F11B}" sibTransId="{3FCF6BA4-6ECA-4F71-A72C-8ADADCFAAFCD}"/>
    <dgm:cxn modelId="{4C4049E5-5A95-4501-8EA1-58BC6A9A04EB}" srcId="{EA343567-5BA8-448D-AA0D-BCA46A353E80}" destId="{7A55A873-467C-45D4-9541-82D6D99E57EB}" srcOrd="7" destOrd="0" parTransId="{4FB4AAB4-D086-4176-B942-86C5F56C6508}" sibTransId="{BA39266B-7EF7-4C84-AF60-311D26C799E0}"/>
    <dgm:cxn modelId="{2FB609EB-B67C-40D9-A96F-3E2CF435980A}" type="presOf" srcId="{6FC632A9-3631-40D4-862A-EC104FF20664}" destId="{307A62C7-425F-4C1E-A94F-F492DDCEF1ED}" srcOrd="0" destOrd="0" presId="urn:microsoft.com/office/officeart/2005/8/layout/default"/>
    <dgm:cxn modelId="{8AA951ED-2EE1-48E8-9E1E-6EF9C6EF535E}" srcId="{EA343567-5BA8-448D-AA0D-BCA46A353E80}" destId="{09DFBEDA-EF57-424D-9E94-D84B51BB350E}" srcOrd="3" destOrd="0" parTransId="{32B6AC22-FFE4-4591-8900-38BAC132235A}" sibTransId="{2200842A-5111-4BDC-B13E-E758E39128E5}"/>
    <dgm:cxn modelId="{78BDBEFD-0397-4C48-9256-8ED11335294C}" srcId="{EA343567-5BA8-448D-AA0D-BCA46A353E80}" destId="{55043B29-2D1A-4F11-ABFC-F435B89604CC}" srcOrd="4" destOrd="0" parTransId="{8F15A201-B32F-4069-949D-37EC64180772}" sibTransId="{0DC119EE-AAC0-44F0-AF9D-9F0D7390B66B}"/>
    <dgm:cxn modelId="{C99F6365-EA93-4FBE-98D4-18B5CD102295}" type="presParOf" srcId="{FA0B922B-1E70-4823-B77A-BB35F034A997}" destId="{39E4BFFF-416E-4ED7-A6DE-8F2F40A3BA11}" srcOrd="0" destOrd="0" presId="urn:microsoft.com/office/officeart/2005/8/layout/default"/>
    <dgm:cxn modelId="{EBF3F355-78BF-4F12-8CA9-A7FA361DDB92}" type="presParOf" srcId="{FA0B922B-1E70-4823-B77A-BB35F034A997}" destId="{15C0CB8F-0372-4BC5-8A0D-55D2FD1E4B18}" srcOrd="1" destOrd="0" presId="urn:microsoft.com/office/officeart/2005/8/layout/default"/>
    <dgm:cxn modelId="{B1995C1A-54A1-4C21-A2EE-6FF41D9D5D61}" type="presParOf" srcId="{FA0B922B-1E70-4823-B77A-BB35F034A997}" destId="{F25B87C6-67E0-4A61-83CF-5A758F0D0184}" srcOrd="2" destOrd="0" presId="urn:microsoft.com/office/officeart/2005/8/layout/default"/>
    <dgm:cxn modelId="{1782E120-1208-48E7-BDA4-95FBA9D0F77E}" type="presParOf" srcId="{FA0B922B-1E70-4823-B77A-BB35F034A997}" destId="{DC8FB520-94D6-4ECF-A1DC-46376957C789}" srcOrd="3" destOrd="0" presId="urn:microsoft.com/office/officeart/2005/8/layout/default"/>
    <dgm:cxn modelId="{116B5B51-B621-41A3-8877-5048DC898E82}" type="presParOf" srcId="{FA0B922B-1E70-4823-B77A-BB35F034A997}" destId="{CD6EDA6A-717D-43E9-8D7D-44543227A64C}" srcOrd="4" destOrd="0" presId="urn:microsoft.com/office/officeart/2005/8/layout/default"/>
    <dgm:cxn modelId="{FEBFA31B-5149-445D-967E-2E62E51D85AD}" type="presParOf" srcId="{FA0B922B-1E70-4823-B77A-BB35F034A997}" destId="{35C0AEE2-60F8-4DED-AD9B-30E86CE520E6}" srcOrd="5" destOrd="0" presId="urn:microsoft.com/office/officeart/2005/8/layout/default"/>
    <dgm:cxn modelId="{D3B63006-D11B-4091-B56B-B376601669F4}" type="presParOf" srcId="{FA0B922B-1E70-4823-B77A-BB35F034A997}" destId="{93EA76AB-11CA-48F7-BE0D-66AFBDD2763C}" srcOrd="6" destOrd="0" presId="urn:microsoft.com/office/officeart/2005/8/layout/default"/>
    <dgm:cxn modelId="{2855CD42-00CC-49DD-9B0C-99AE6D925121}" type="presParOf" srcId="{FA0B922B-1E70-4823-B77A-BB35F034A997}" destId="{33DD9D9B-9CDA-41E2-BBAF-D9E6DAC2DE64}" srcOrd="7" destOrd="0" presId="urn:microsoft.com/office/officeart/2005/8/layout/default"/>
    <dgm:cxn modelId="{D505AA9E-4614-4C7C-B652-08AF0A37BE52}" type="presParOf" srcId="{FA0B922B-1E70-4823-B77A-BB35F034A997}" destId="{BE488BF3-7A63-430A-AADE-668BE11070D6}" srcOrd="8" destOrd="0" presId="urn:microsoft.com/office/officeart/2005/8/layout/default"/>
    <dgm:cxn modelId="{D2161FD5-7A79-4899-82B6-C43B77ED8CE1}" type="presParOf" srcId="{FA0B922B-1E70-4823-B77A-BB35F034A997}" destId="{C58FDAAB-4B60-4FB4-8CE8-4A033FD9C95E}" srcOrd="9" destOrd="0" presId="urn:microsoft.com/office/officeart/2005/8/layout/default"/>
    <dgm:cxn modelId="{F007EE58-0E56-425D-99C0-E90AE1490498}" type="presParOf" srcId="{FA0B922B-1E70-4823-B77A-BB35F034A997}" destId="{307A62C7-425F-4C1E-A94F-F492DDCEF1ED}" srcOrd="10" destOrd="0" presId="urn:microsoft.com/office/officeart/2005/8/layout/default"/>
    <dgm:cxn modelId="{D16C656B-88BE-4603-97D6-FA892DC867B6}" type="presParOf" srcId="{FA0B922B-1E70-4823-B77A-BB35F034A997}" destId="{90CA8FC8-6857-4E74-9C25-EFA2C8A60077}" srcOrd="11" destOrd="0" presId="urn:microsoft.com/office/officeart/2005/8/layout/default"/>
    <dgm:cxn modelId="{ADCCFA07-AB7B-4B7C-BE6F-0B4BDBED57AC}" type="presParOf" srcId="{FA0B922B-1E70-4823-B77A-BB35F034A997}" destId="{DAA1E46D-DC3F-4470-83A7-0FA9239087BE}" srcOrd="12" destOrd="0" presId="urn:microsoft.com/office/officeart/2005/8/layout/default"/>
    <dgm:cxn modelId="{CD822BFD-76BC-4E4C-8807-AB59616F5E21}" type="presParOf" srcId="{FA0B922B-1E70-4823-B77A-BB35F034A997}" destId="{A56C8405-5CE5-4628-B3C3-092644B6D2F9}" srcOrd="13" destOrd="0" presId="urn:microsoft.com/office/officeart/2005/8/layout/default"/>
    <dgm:cxn modelId="{E5DB1863-146A-4D1E-AE8E-79C859605CA4}" type="presParOf" srcId="{FA0B922B-1E70-4823-B77A-BB35F034A997}" destId="{74629A07-CE8B-4F86-BD6C-54043648D509}" srcOrd="14" destOrd="0" presId="urn:microsoft.com/office/officeart/2005/8/layout/default"/>
    <dgm:cxn modelId="{094C2A76-B8FB-46D2-84D1-6AA10A781D23}" type="presParOf" srcId="{FA0B922B-1E70-4823-B77A-BB35F034A997}" destId="{900F9A92-EFE8-4A3A-854A-F7852BA0F1FB}" srcOrd="15" destOrd="0" presId="urn:microsoft.com/office/officeart/2005/8/layout/default"/>
    <dgm:cxn modelId="{A997C72D-CA1C-4E89-93E5-E7F3D08DA7B1}" type="presParOf" srcId="{FA0B922B-1E70-4823-B77A-BB35F034A997}" destId="{E4369D0E-63C4-4667-A307-6363B24C7357}" srcOrd="16" destOrd="0" presId="urn:microsoft.com/office/officeart/2005/8/layout/default"/>
    <dgm:cxn modelId="{20883433-5412-4F37-AB88-3C47BFB08A6C}" type="presParOf" srcId="{FA0B922B-1E70-4823-B77A-BB35F034A997}" destId="{9C3DDD7E-B88D-4BB1-91B6-00334F99B8B2}" srcOrd="17" destOrd="0" presId="urn:microsoft.com/office/officeart/2005/8/layout/default"/>
    <dgm:cxn modelId="{B20B4F7A-E76B-4253-B047-8751748770C8}" type="presParOf" srcId="{FA0B922B-1E70-4823-B77A-BB35F034A997}" destId="{D6807321-44F5-4982-9612-DEB59D136ACC}" srcOrd="18" destOrd="0" presId="urn:microsoft.com/office/officeart/2005/8/layout/default"/>
    <dgm:cxn modelId="{424CC107-0038-45B7-93C9-F7C8138914C8}" type="presParOf" srcId="{FA0B922B-1E70-4823-B77A-BB35F034A997}" destId="{4B656526-BBE8-42E1-AF19-14022350824E}" srcOrd="19" destOrd="0" presId="urn:microsoft.com/office/officeart/2005/8/layout/default"/>
    <dgm:cxn modelId="{02AE1450-7619-4A50-85DC-59DA0470329B}" type="presParOf" srcId="{FA0B922B-1E70-4823-B77A-BB35F034A997}" destId="{8B38EA8C-E217-4B4C-8940-F658A25F8B3F}" srcOrd="20" destOrd="0" presId="urn:microsoft.com/office/officeart/2005/8/layout/default"/>
    <dgm:cxn modelId="{4435C5E0-70A8-431B-B99D-4660DC5050F2}" type="presParOf" srcId="{FA0B922B-1E70-4823-B77A-BB35F034A997}" destId="{7E8285DB-60D4-4E92-94B9-FCE8D7BE7239}" srcOrd="21" destOrd="0" presId="urn:microsoft.com/office/officeart/2005/8/layout/default"/>
    <dgm:cxn modelId="{0EF8FDCD-2C37-4674-851E-C1033D75D7C2}" type="presParOf" srcId="{FA0B922B-1E70-4823-B77A-BB35F034A997}" destId="{BD0145A4-5223-477B-B45F-6DFA2BFD737E}" srcOrd="22" destOrd="0" presId="urn:microsoft.com/office/officeart/2005/8/layout/default"/>
    <dgm:cxn modelId="{387A6048-969F-45E1-A8CF-EADAF370EA86}" type="presParOf" srcId="{FA0B922B-1E70-4823-B77A-BB35F034A997}" destId="{D7EF7FFD-0A96-4CC8-BCD2-9EFF4A033DEC}" srcOrd="23" destOrd="0" presId="urn:microsoft.com/office/officeart/2005/8/layout/default"/>
    <dgm:cxn modelId="{2589DDFE-7AAF-4B9B-99AC-E92995B13404}" type="presParOf" srcId="{FA0B922B-1E70-4823-B77A-BB35F034A997}" destId="{8765631B-CCF9-4D57-9B8F-A72D0F12745F}" srcOrd="24" destOrd="0" presId="urn:microsoft.com/office/officeart/2005/8/layout/default"/>
    <dgm:cxn modelId="{7CA581F4-0222-4C5D-99E9-C9BB436FCF78}" type="presParOf" srcId="{FA0B922B-1E70-4823-B77A-BB35F034A997}" destId="{3ABBEE63-D9BE-461E-BCB3-90A1EC8A9DB7}" srcOrd="25" destOrd="0" presId="urn:microsoft.com/office/officeart/2005/8/layout/default"/>
    <dgm:cxn modelId="{62A85063-B71C-4281-8A29-8F15B68D79C5}" type="presParOf" srcId="{FA0B922B-1E70-4823-B77A-BB35F034A997}" destId="{40848037-C14E-4196-A721-B9D41CD19B9D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4BFFF-416E-4ED7-A6DE-8F2F40A3BA11}">
      <dsp:nvSpPr>
        <dsp:cNvPr id="0" name=""/>
        <dsp:cNvSpPr/>
      </dsp:nvSpPr>
      <dsp:spPr>
        <a:xfrm>
          <a:off x="2904" y="240792"/>
          <a:ext cx="1572796" cy="943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Ciencia con relevancia social </a:t>
          </a:r>
        </a:p>
      </dsp:txBody>
      <dsp:txXfrm>
        <a:off x="2904" y="240792"/>
        <a:ext cx="1572796" cy="943678"/>
      </dsp:txXfrm>
    </dsp:sp>
    <dsp:sp modelId="{F25B87C6-67E0-4A61-83CF-5A758F0D0184}">
      <dsp:nvSpPr>
        <dsp:cNvPr id="0" name=""/>
        <dsp:cNvSpPr/>
      </dsp:nvSpPr>
      <dsp:spPr>
        <a:xfrm>
          <a:off x="1732981" y="240792"/>
          <a:ext cx="1572796" cy="943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Ciencia abierta y evaluación cualitativa </a:t>
          </a:r>
        </a:p>
      </dsp:txBody>
      <dsp:txXfrm>
        <a:off x="1732981" y="240792"/>
        <a:ext cx="1572796" cy="943678"/>
      </dsp:txXfrm>
    </dsp:sp>
    <dsp:sp modelId="{CD6EDA6A-717D-43E9-8D7D-44543227A64C}">
      <dsp:nvSpPr>
        <dsp:cNvPr id="0" name=""/>
        <dsp:cNvSpPr/>
      </dsp:nvSpPr>
      <dsp:spPr>
        <a:xfrm>
          <a:off x="3463058" y="240792"/>
          <a:ext cx="1572796" cy="943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Ponderación del trabajo en equipo</a:t>
          </a:r>
        </a:p>
      </dsp:txBody>
      <dsp:txXfrm>
        <a:off x="3463058" y="240792"/>
        <a:ext cx="1572796" cy="943678"/>
      </dsp:txXfrm>
    </dsp:sp>
    <dsp:sp modelId="{93EA76AB-11CA-48F7-BE0D-66AFBDD2763C}">
      <dsp:nvSpPr>
        <dsp:cNvPr id="0" name=""/>
        <dsp:cNvSpPr/>
      </dsp:nvSpPr>
      <dsp:spPr>
        <a:xfrm>
          <a:off x="5193134" y="240792"/>
          <a:ext cx="1572796" cy="943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Participación comunidad científica </a:t>
          </a:r>
        </a:p>
      </dsp:txBody>
      <dsp:txXfrm>
        <a:off x="5193134" y="240792"/>
        <a:ext cx="1572796" cy="943678"/>
      </dsp:txXfrm>
    </dsp:sp>
    <dsp:sp modelId="{BE488BF3-7A63-430A-AADE-668BE11070D6}">
      <dsp:nvSpPr>
        <dsp:cNvPr id="0" name=""/>
        <dsp:cNvSpPr/>
      </dsp:nvSpPr>
      <dsp:spPr>
        <a:xfrm>
          <a:off x="6923211" y="240792"/>
          <a:ext cx="1572796" cy="943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Indicadores regionales, nacionales e internacionales </a:t>
          </a:r>
        </a:p>
      </dsp:txBody>
      <dsp:txXfrm>
        <a:off x="6923211" y="240792"/>
        <a:ext cx="1572796" cy="943678"/>
      </dsp:txXfrm>
    </dsp:sp>
    <dsp:sp modelId="{307A62C7-425F-4C1E-A94F-F492DDCEF1ED}">
      <dsp:nvSpPr>
        <dsp:cNvPr id="0" name=""/>
        <dsp:cNvSpPr/>
      </dsp:nvSpPr>
      <dsp:spPr>
        <a:xfrm>
          <a:off x="2904" y="1341750"/>
          <a:ext cx="1572796" cy="943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Actoras y actores extra-académicos</a:t>
          </a:r>
        </a:p>
      </dsp:txBody>
      <dsp:txXfrm>
        <a:off x="2904" y="1341750"/>
        <a:ext cx="1572796" cy="943678"/>
      </dsp:txXfrm>
    </dsp:sp>
    <dsp:sp modelId="{DAA1E46D-DC3F-4470-83A7-0FA9239087BE}">
      <dsp:nvSpPr>
        <dsp:cNvPr id="0" name=""/>
        <dsp:cNvSpPr/>
      </dsp:nvSpPr>
      <dsp:spPr>
        <a:xfrm>
          <a:off x="1732981" y="1341750"/>
          <a:ext cx="1572796" cy="943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Impacto redefinido</a:t>
          </a:r>
        </a:p>
      </dsp:txBody>
      <dsp:txXfrm>
        <a:off x="1732981" y="1341750"/>
        <a:ext cx="1572796" cy="943678"/>
      </dsp:txXfrm>
    </dsp:sp>
    <dsp:sp modelId="{74629A07-CE8B-4F86-BD6C-54043648D509}">
      <dsp:nvSpPr>
        <dsp:cNvPr id="0" name=""/>
        <dsp:cNvSpPr/>
      </dsp:nvSpPr>
      <dsp:spPr>
        <a:xfrm>
          <a:off x="3463058" y="1341750"/>
          <a:ext cx="1572796" cy="943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Multilingüismo</a:t>
          </a:r>
        </a:p>
      </dsp:txBody>
      <dsp:txXfrm>
        <a:off x="3463058" y="1341750"/>
        <a:ext cx="1572796" cy="943678"/>
      </dsp:txXfrm>
    </dsp:sp>
    <dsp:sp modelId="{E4369D0E-63C4-4667-A307-6363B24C7357}">
      <dsp:nvSpPr>
        <dsp:cNvPr id="0" name=""/>
        <dsp:cNvSpPr/>
      </dsp:nvSpPr>
      <dsp:spPr>
        <a:xfrm>
          <a:off x="5193134" y="1341750"/>
          <a:ext cx="1572796" cy="943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Revisión por pares</a:t>
          </a:r>
        </a:p>
      </dsp:txBody>
      <dsp:txXfrm>
        <a:off x="5193134" y="1341750"/>
        <a:ext cx="1572796" cy="943678"/>
      </dsp:txXfrm>
    </dsp:sp>
    <dsp:sp modelId="{D6807321-44F5-4982-9612-DEB59D136ACC}">
      <dsp:nvSpPr>
        <dsp:cNvPr id="0" name=""/>
        <dsp:cNvSpPr/>
      </dsp:nvSpPr>
      <dsp:spPr>
        <a:xfrm>
          <a:off x="6923211" y="1341750"/>
          <a:ext cx="1572796" cy="943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Evaluación evolutiva, participativa y transparente</a:t>
          </a:r>
        </a:p>
      </dsp:txBody>
      <dsp:txXfrm>
        <a:off x="6923211" y="1341750"/>
        <a:ext cx="1572796" cy="943678"/>
      </dsp:txXfrm>
    </dsp:sp>
    <dsp:sp modelId="{8B38EA8C-E217-4B4C-8940-F658A25F8B3F}">
      <dsp:nvSpPr>
        <dsp:cNvPr id="0" name=""/>
        <dsp:cNvSpPr/>
      </dsp:nvSpPr>
      <dsp:spPr>
        <a:xfrm>
          <a:off x="867943" y="2442708"/>
          <a:ext cx="1572796" cy="943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Equidad mujeres y diversidades </a:t>
          </a:r>
        </a:p>
      </dsp:txBody>
      <dsp:txXfrm>
        <a:off x="867943" y="2442708"/>
        <a:ext cx="1572796" cy="943678"/>
      </dsp:txXfrm>
    </dsp:sp>
    <dsp:sp modelId="{BD0145A4-5223-477B-B45F-6DFA2BFD737E}">
      <dsp:nvSpPr>
        <dsp:cNvPr id="0" name=""/>
        <dsp:cNvSpPr/>
      </dsp:nvSpPr>
      <dsp:spPr>
        <a:xfrm>
          <a:off x="2598019" y="2442708"/>
          <a:ext cx="1572796" cy="943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Inclusividad etapas tempranas </a:t>
          </a:r>
        </a:p>
      </dsp:txBody>
      <dsp:txXfrm>
        <a:off x="2598019" y="2442708"/>
        <a:ext cx="1572796" cy="943678"/>
      </dsp:txXfrm>
    </dsp:sp>
    <dsp:sp modelId="{8765631B-CCF9-4D57-9B8F-A72D0F12745F}">
      <dsp:nvSpPr>
        <dsp:cNvPr id="0" name=""/>
        <dsp:cNvSpPr/>
      </dsp:nvSpPr>
      <dsp:spPr>
        <a:xfrm>
          <a:off x="4328096" y="2442708"/>
          <a:ext cx="1572796" cy="943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Trayectorias integrales y diversas</a:t>
          </a:r>
        </a:p>
      </dsp:txBody>
      <dsp:txXfrm>
        <a:off x="4328096" y="2442708"/>
        <a:ext cx="1572796" cy="943678"/>
      </dsp:txXfrm>
    </dsp:sp>
    <dsp:sp modelId="{40848037-C14E-4196-A721-B9D41CD19B9D}">
      <dsp:nvSpPr>
        <dsp:cNvPr id="0" name=""/>
        <dsp:cNvSpPr/>
      </dsp:nvSpPr>
      <dsp:spPr>
        <a:xfrm>
          <a:off x="6058172" y="2442708"/>
          <a:ext cx="1572796" cy="943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Evaluación situada</a:t>
          </a:r>
        </a:p>
      </dsp:txBody>
      <dsp:txXfrm>
        <a:off x="6058172" y="2442708"/>
        <a:ext cx="1572796" cy="943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22D5C-3439-4FBC-BDEB-376A39BDB5D7}" type="datetimeFigureOut">
              <a:rPr lang="es-AR" smtClean="0"/>
              <a:t>20/4/2023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D506F-F2CA-4C4D-8C46-996885D9800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60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506F-F2CA-4C4D-8C46-996885D98002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311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506F-F2CA-4C4D-8C46-996885D98002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888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29E89-DDBE-017D-CD8E-864E6AFEC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080AC3-DDFF-17B1-8769-3CA8F871A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768240-C722-66CE-11C1-72B0CBB6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857-5CD7-4F9A-9964-793244E01A65}" type="datetimeFigureOut">
              <a:rPr lang="es-AR" smtClean="0"/>
              <a:t>20/4/2023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467A9F-C8E6-2954-EA9D-CE61DCC1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5198B7-2D35-E995-B269-F382CA52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5066-1FDD-4CEF-A10E-847493A10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35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F669C-EF59-E552-25D3-83C5DEC2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CBD069-8372-9349-40DC-178044FF7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1C97C0-1379-14CE-D579-C00FC053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857-5CD7-4F9A-9964-793244E01A65}" type="datetimeFigureOut">
              <a:rPr lang="es-AR" smtClean="0"/>
              <a:t>20/4/2023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F0668D-68DD-FA19-0289-8FEE77E09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B92EAF-59AD-D17D-1519-C66BA2D0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5066-1FDD-4CEF-A10E-847493A10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26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392BEA-56CC-5A04-4DE5-04C55CF7D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5D1C3B-63E7-A3B9-36DF-7201B891C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84543D-1212-BBC4-E653-4B1970AE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857-5CD7-4F9A-9964-793244E01A65}" type="datetimeFigureOut">
              <a:rPr lang="es-AR" smtClean="0"/>
              <a:t>20/4/2023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2A710-DD04-EA32-2C7D-6866A68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9DC71D-D31E-22EC-5DCE-57565DC8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5066-1FDD-4CEF-A10E-847493A10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7869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56892-3F40-2941-72B6-0EE47B255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696909-1250-446F-C725-9B84A3434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69855-32E4-8E0A-A348-1A007964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C0D-009F-4404-B3F4-7C8D821C673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9D688-3185-5C07-3441-9A8F4F10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9E4835-993E-7AA3-9CE1-8C477761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D5EA-447E-4CA0-B0E7-F2D4170ABD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64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849E6-968C-3CAF-20DA-FE8FAC9B1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8E2BB-84B7-1A08-7768-2D71C0538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59A7D6-B17C-59B1-6D28-A7B878FE6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C0D-009F-4404-B3F4-7C8D821C673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677535-1F80-5EA0-01C6-D784C332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72469A-B05B-697B-6309-E87D09CD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D5EA-447E-4CA0-B0E7-F2D4170ABD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5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10555-79F5-59AC-F66F-1269E7A9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3E8F08-30D9-7BED-7459-851D1C986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8CE46B-418A-F066-ADAD-08DC4FF8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C0D-009F-4404-B3F4-7C8D821C673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7AD61F-F423-8935-65AD-90ABBD49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8E4356-26B0-0D24-06EA-81A5874D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D5EA-447E-4CA0-B0E7-F2D4170ABD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8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8E1B8-1F92-8247-D6DB-B9A345B1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366A7F-A9A7-DABB-88B4-25F5D2E06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1E8805-8209-06CB-144E-713B552FC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460E52-607A-5A5D-8022-D5C399BC3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C0D-009F-4404-B3F4-7C8D821C673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9AB640-4C85-1EA8-77B7-90C3A749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6FADD4-6549-C671-BAF5-8E9CACD1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D5EA-447E-4CA0-B0E7-F2D4170ABD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34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A3AFF-18D2-8A3A-E7B3-3E4FBA65F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D5C935-A07A-D8A5-A52D-DCE78B140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D388C1-22DE-A059-8A38-6F8CE0FE2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E639DE-C0C2-2FF3-C7B1-F334657DC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7D1F04-24DA-75D7-272E-9A43A988F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5DCE97-BA4F-C518-F3EC-F35888C9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C0D-009F-4404-B3F4-7C8D821C673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CA7846-FD15-4B33-5152-C60B2DDF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BB94F-C6B4-B7D2-6E72-2E428BC1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D5EA-447E-4CA0-B0E7-F2D4170ABD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7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DB0F59-9FD6-1E82-C6EA-7FD039167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86C8B1-3A29-45EC-B498-98F3F5FC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C0D-009F-4404-B3F4-7C8D821C673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8F6EF3-C9F4-BDA5-2C34-842E4AA3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14CEDC-C953-F9F9-B576-5BCDA6F0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D5EA-447E-4CA0-B0E7-F2D4170ABD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39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2C7DCA-FA8F-730D-7F95-027D085FC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C0D-009F-4404-B3F4-7C8D821C673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8CB985-D875-8DE8-0C64-BE5202D0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E6FA36-24B8-E062-1323-3F71B349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D5EA-447E-4CA0-B0E7-F2D4170ABD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76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0E679-BEAA-7EC9-BCAE-F333E32D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7D4F50-2E7E-8E3B-ED89-2D71EC73A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59F2D7-A205-28BC-A207-9AC770643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6D618E-4367-CB76-F054-6EB757F3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C0D-009F-4404-B3F4-7C8D821C673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EA74B4-6E70-C47A-DB56-E2D89451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F990C4-A450-39FE-8815-DB2FEE1C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D5EA-447E-4CA0-B0E7-F2D4170ABD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6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8F8E5-B3CE-6AA9-A301-775F11EC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7C4001-62F5-0026-7C75-A2B660011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30A61E-00F9-6E45-D6BD-632AC2CF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857-5CD7-4F9A-9964-793244E01A65}" type="datetimeFigureOut">
              <a:rPr lang="es-AR" smtClean="0"/>
              <a:t>20/4/2023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FAA251-C06F-3A0A-26CC-07952DE1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221289-9026-192B-7F0C-6F2EF436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5066-1FDD-4CEF-A10E-847493A10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5477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55266-E52E-8E9F-CAC3-5F06712B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1FDABB4-E40F-7016-5F0E-6B27B5121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24B802-EE5E-6FC4-D470-7BF900AD6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9A28A3-3C36-B223-75BE-7658D4AE3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C0D-009F-4404-B3F4-7C8D821C673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C6CF37-CD8F-00DB-B9F2-768CB042F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45C87C-CFE2-BDFB-FD5B-B898B6B7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D5EA-447E-4CA0-B0E7-F2D4170ABD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91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B0CE2-13F0-F1BC-A705-9E75FE25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8B3E9-E2D3-D42D-462A-F0CB88632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29CEF4-F2ED-1415-207E-A72FFD03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C0D-009F-4404-B3F4-7C8D821C673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40BA16-2D55-79C8-32EC-6096D8B2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1C3D5-EEC3-E71A-8902-DD737F36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D5EA-447E-4CA0-B0E7-F2D4170ABD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00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977078-45B9-FEF7-C734-35116145A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560F0D-59FF-191A-7AA0-D340A9778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366D85-292C-0D01-16DC-2E1826E5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C0D-009F-4404-B3F4-7C8D821C673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6B4F4-C137-6D6E-20CF-782DD8EA4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A453D6-D35A-BDEE-84D1-243EE511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D5EA-447E-4CA0-B0E7-F2D4170ABD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8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76F87-1662-1C79-BA8C-486B13A0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0CDC08-33BE-8BB7-AF53-7511FA7B7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7FFA55-F121-B9C1-6471-6274D6F6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857-5CD7-4F9A-9964-793244E01A65}" type="datetimeFigureOut">
              <a:rPr lang="es-AR" smtClean="0"/>
              <a:t>20/4/2023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37364-17E1-277E-4DC7-4B8A444E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E6BC58-C7E2-62DF-6FF1-F3B71523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5066-1FDD-4CEF-A10E-847493A10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18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C8FBB-BF9E-DCCA-0CB5-69A9D8CA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459F71-6B38-C243-BFA8-5D9661558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C2A44E-C1AA-7082-F307-D1CFF19E8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5F10BB-A870-6B62-15AE-635EDECF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857-5CD7-4F9A-9964-793244E01A65}" type="datetimeFigureOut">
              <a:rPr lang="es-AR" smtClean="0"/>
              <a:t>20/4/2023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444677-C1BC-4363-02E2-48C5CD49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6071DF-6904-7D1F-649D-A68F408B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5066-1FDD-4CEF-A10E-847493A10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462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0FD7C-965B-5EE0-FE0E-4F166EFE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8B9503-2BA3-E286-CA4E-C0BBC3894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4AEC41-26BE-8608-164E-A2FB3C982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04DA9C-EBCC-4E3E-977E-F319F048F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DFF664-D54A-922F-BB4A-E6AC23D10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E56354-2BFB-F77A-F296-9C58596E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857-5CD7-4F9A-9964-793244E01A65}" type="datetimeFigureOut">
              <a:rPr lang="es-AR" smtClean="0"/>
              <a:t>20/4/2023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E72317-4091-DC38-9929-C12583C3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A039870-A5B9-DDC0-2589-8BAE11ED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5066-1FDD-4CEF-A10E-847493A10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22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ADE81-55A3-F33F-6B45-929C1717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F0547C-CF37-CF24-EA20-F904297D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857-5CD7-4F9A-9964-793244E01A65}" type="datetimeFigureOut">
              <a:rPr lang="es-AR" smtClean="0"/>
              <a:t>20/4/2023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99E463-444F-4027-BA4A-5360C484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817D77-6AE0-D469-3F4B-31B56DBA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5066-1FDD-4CEF-A10E-847493A10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128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C506486-FBA3-CE95-76F1-692E6D7B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857-5CD7-4F9A-9964-793244E01A65}" type="datetimeFigureOut">
              <a:rPr lang="es-AR" smtClean="0"/>
              <a:t>20/4/2023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B4B4BF-ECE3-7FC1-1B32-C2EC0E3F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4E3448-04D9-65EC-1C8E-E558F2F3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5066-1FDD-4CEF-A10E-847493A10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429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AF1D6-0102-315A-E3A0-671E39B40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54F1BB-3169-ED67-76DB-00D422E25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760B22-3A55-5498-BCDF-498C2B59E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7855BA-9BE2-B0F7-ECA3-251358D1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857-5CD7-4F9A-9964-793244E01A65}" type="datetimeFigureOut">
              <a:rPr lang="es-AR" smtClean="0"/>
              <a:t>20/4/2023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36FA14-E838-55D4-E0A8-A5F3EABD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069DA7-326F-9719-475A-2DB0C8BA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5066-1FDD-4CEF-A10E-847493A10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702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FBD21A-9BEC-1640-6E12-070E669E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FAAE26-8B99-4C4A-0E3A-00DE99568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1BFC8B-937C-2E6B-431F-1C52CAAE1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898221-A579-D9E3-AC20-CED79C81D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857-5CD7-4F9A-9964-793244E01A65}" type="datetimeFigureOut">
              <a:rPr lang="es-AR" smtClean="0"/>
              <a:t>20/4/2023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3CB1B-3ABC-4A60-A440-5D245FB4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B4D4B4-18FB-DBC8-D6E5-61617F5C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5066-1FDD-4CEF-A10E-847493A10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059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19302A-A6E1-8C7A-F582-DDB7F8F2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AF6286-A40B-031C-7838-3EF750F32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FEE0D0-EA6E-C3AC-DE32-DB51E043A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2857-5CD7-4F9A-9964-793244E01A65}" type="datetimeFigureOut">
              <a:rPr lang="es-AR" smtClean="0"/>
              <a:t>20/4/2023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12A458-A24D-AFB6-0546-63DB21837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E68E48-339B-3815-A288-8A0A10E05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A5066-1FDD-4CEF-A10E-847493A106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55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6818C1-BF91-9802-3CAC-CA7F54F0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0DEE0D-3DA9-CF46-78C6-0109A45ED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E2C478-55FC-BD54-2993-F719FDA90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8BC0D-009F-4404-B3F4-7C8D821C673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F6284E-F679-8BE0-E263-7B4FAF86B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841F5A-3D9D-D8F0-329B-D62C47728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D5EA-447E-4CA0-B0E7-F2D4170ABD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1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lacso.org/folec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A240D-3F79-0F2A-E1E1-0EF3B53C0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s-ES_tradnl" sz="2800" dirty="0">
                <a:solidFill>
                  <a:schemeClr val="tx2"/>
                </a:solidFill>
              </a:rPr>
              <a:t>Laura Rovelli CONICET/FOLEC-CLACSO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77EAA-D15E-CEFD-212C-71A0ECAE2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62" y="2543175"/>
            <a:ext cx="5441266" cy="212209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9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5263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D79E7E2-1FB3-57A5-5880-6A7166D44D59}"/>
              </a:ext>
            </a:extLst>
          </p:cNvPr>
          <p:cNvSpPr txBox="1"/>
          <p:nvPr/>
        </p:nvSpPr>
        <p:spPr>
          <a:xfrm>
            <a:off x="5541263" y="457200"/>
            <a:ext cx="6007608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Muchas</a:t>
            </a:r>
            <a:r>
              <a:rPr lang="en-US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gracias!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https://www.clacso.org/folec/</a:t>
            </a:r>
            <a:endParaRPr lang="en-US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cap="all" dirty="0"/>
              <a:t>folec@clacso.edu.ar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Marcador de posición de imagen 5" descr="Window">
            <a:extLst>
              <a:ext uri="{FF2B5EF4-FFF2-40B4-BE49-F238E27FC236}">
                <a16:creationId xmlns:a16="http://schemas.microsoft.com/office/drawing/2014/main" id="{03D03C5E-F18D-244F-5003-48A86F0D1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2" b="10512"/>
          <a:stretch>
            <a:fillRect/>
          </a:stretch>
        </p:blipFill>
        <p:spPr>
          <a:xfrm>
            <a:off x="466344" y="3345503"/>
            <a:ext cx="5468112" cy="2126858"/>
          </a:xfrm>
          <a:prstGeom prst="rect">
            <a:avLst/>
          </a:prstGeom>
        </p:spPr>
      </p:pic>
      <p:pic>
        <p:nvPicPr>
          <p:cNvPr id="4" name="Marcador de posición de imagen 5" descr="Window">
            <a:extLst>
              <a:ext uri="{FF2B5EF4-FFF2-40B4-BE49-F238E27FC236}">
                <a16:creationId xmlns:a16="http://schemas.microsoft.com/office/drawing/2014/main" id="{12384219-5D8D-3B37-BD1E-5AF785582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3281134"/>
            <a:ext cx="5468112" cy="2255595"/>
          </a:xfrm>
          <a:prstGeom prst="rect">
            <a:avLst/>
          </a:prstGeom>
        </p:spPr>
      </p:pic>
      <p:pic>
        <p:nvPicPr>
          <p:cNvPr id="8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697F373-FD82-24B5-312C-DBAAEA86A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7" y="1033095"/>
            <a:ext cx="3103028" cy="14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3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ABC876-CC35-D511-7436-4DC7A631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Dimensión política-institucional 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D9418-8277-A3D9-20A9-2202E26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s-AR" sz="1100" dirty="0"/>
              <a:t>Recomendaciones, iniciativas y políticas gubernamentales vs distanciamiento sistema de evaluación de la investigación. Dependencia de  herramientas e indicadores proporcionados por las grandes editoriales comerciales. Modelos de negocio que incluyen el acceso abierto y la ciencia abierta y pueden exacerbar aún más las desigualdades y asimetrías entre los eco-sistemas científicos de las distintas regiones.</a:t>
            </a:r>
          </a:p>
          <a:p>
            <a:r>
              <a:rPr lang="es-AR" sz="1100" dirty="0"/>
              <a:t>Agenda de la CA: distintas perspectivas de la ciencia, acciones y los valores ético-políticos en tensión y negociación. Tendencias hacia bien común vs comercialización y concentración de conocimiento y datos. Perspectivas más utilitaristas e instrumentales (eficiencia, aceleración, eficacia).</a:t>
            </a:r>
          </a:p>
          <a:p>
            <a:r>
              <a:rPr lang="es-AR" sz="1100" dirty="0"/>
              <a:t>Perspectivas públicas y democráticas de la ciencia abierta: sostenibilidad de los modelos de apertura, el diálogo con otras epistemes, la </a:t>
            </a:r>
            <a:r>
              <a:rPr lang="es-AR" sz="1100" dirty="0" err="1"/>
              <a:t>co-creación</a:t>
            </a:r>
            <a:r>
              <a:rPr lang="es-AR" sz="1100" dirty="0"/>
              <a:t> e interoperabilidad de herramientas e infraestructuras digitales, la gobernanza colectiva y democrática.</a:t>
            </a:r>
          </a:p>
          <a:p>
            <a:r>
              <a:rPr lang="es-AR" sz="1100" dirty="0"/>
              <a:t>Potencialidad de pensar, reconocer y desplegar otras formas organizar, producir y evaluar el conocimiento científico. Situadas, contextualizadas, simétricas, diversidad cognitiva y de lenguajes, formatos y mayor autonomía, que puedan ser fortalecidas desde la evaluación. </a:t>
            </a:r>
          </a:p>
          <a:p>
            <a:endParaRPr lang="es-AR" sz="1100" dirty="0"/>
          </a:p>
        </p:txBody>
      </p:sp>
      <p:pic>
        <p:nvPicPr>
          <p:cNvPr id="4" name="Marcador de posición de imagen 5" descr="Rovelli. PRESENTACION Taracapa.pptx - PowerPoint">
            <a:extLst>
              <a:ext uri="{FF2B5EF4-FFF2-40B4-BE49-F238E27FC236}">
                <a16:creationId xmlns:a16="http://schemas.microsoft.com/office/drawing/2014/main" id="{D273182C-F190-8647-F445-AF533146D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" t="-203" r="-363" b="20074"/>
          <a:stretch/>
        </p:blipFill>
        <p:spPr>
          <a:xfrm>
            <a:off x="6313103" y="2061836"/>
            <a:ext cx="5643556" cy="335511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9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FF76D-9757-433F-931D-1999301C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27591"/>
            <a:ext cx="6451110" cy="1350335"/>
          </a:xfrm>
        </p:spPr>
        <p:txBody>
          <a:bodyPr>
            <a:normAutofit/>
          </a:bodyPr>
          <a:lstStyle/>
          <a:p>
            <a:r>
              <a:rPr lang="en-US" sz="2800" dirty="0"/>
              <a:t>Panorama de ciencia abierta en la región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25C217-7F4C-4F6D-A0A2-EA080148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1162050"/>
            <a:ext cx="6451109" cy="5695949"/>
          </a:xfrm>
        </p:spPr>
        <p:txBody>
          <a:bodyPr anchor="t">
            <a:normAutofit lnSpcReduction="1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AR" sz="20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Sobresale el abordaje del conocimiento como bien público y del acceso abierto gestionado por la comunidad académica como un bien común, sin fines de lucro.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A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Tradición de revistas en acceso abierto modelo diamante (no cobrar APC por publicar en abierto).  Sistemas nacionales y regionales para acceso a revistas de calidad en acceso abierto </a:t>
            </a:r>
            <a:r>
              <a:rPr lang="es-AR" sz="2000" dirty="0">
                <a:effectLst/>
                <a:latin typeface="+mj-lt"/>
                <a:ea typeface="Times New Roman" panose="02020603050405020304" pitchFamily="18" charset="0"/>
              </a:rPr>
              <a:t>(</a:t>
            </a:r>
            <a:r>
              <a:rPr lang="es-AR" sz="2000" dirty="0" err="1">
                <a:effectLst/>
                <a:latin typeface="+mj-lt"/>
                <a:ea typeface="Times New Roman" panose="02020603050405020304" pitchFamily="18" charset="0"/>
              </a:rPr>
              <a:t>Latindex</a:t>
            </a:r>
            <a:r>
              <a:rPr lang="es-AR" sz="2000" dirty="0">
                <a:effectLst/>
                <a:latin typeface="+mj-lt"/>
                <a:ea typeface="Times New Roman" panose="02020603050405020304" pitchFamily="18" charset="0"/>
              </a:rPr>
              <a:t> Catálogo, Redalyc, SciELO, DOAJ, entre otros), así como índices nacionales de revistas de calidad).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AR" sz="20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Los repositorios institucionales son el instrumento privilegiado por las políticas nacionales de acceso abierto.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s-AR" sz="2000" dirty="0">
                <a:effectLst/>
                <a:latin typeface="+mj-lt"/>
                <a:ea typeface="Calibri" panose="020F0502020204030204" pitchFamily="34" charset="0"/>
              </a:rPr>
              <a:t>Red de repositorios de la región La Referencia, con participación de los sistemas nacionales de repositorios en 12  países de América Latina y el Caribe. 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s-AR" sz="2000" dirty="0">
                <a:latin typeface="+mj-lt"/>
                <a:ea typeface="Calibri" panose="020F0502020204030204" pitchFamily="34" charset="0"/>
              </a:rPr>
              <a:t>Repositorios temáticos </a:t>
            </a:r>
            <a:r>
              <a:rPr lang="es-AR" sz="2000" dirty="0">
                <a:effectLst/>
                <a:latin typeface="+mj-lt"/>
                <a:ea typeface="Calibri" panose="020F0502020204030204" pitchFamily="34" charset="0"/>
              </a:rPr>
              <a:t>(ej.: CLACSO, SIDALC, BVS).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s-AR" sz="2000" dirty="0">
                <a:latin typeface="+mj-lt"/>
                <a:ea typeface="Calibri" panose="020F0502020204030204" pitchFamily="34" charset="0"/>
              </a:rPr>
              <a:t>Iniciativas más recientes para datos abiertos de investigación, ciencia participativa y ciudadana, evaluación abierta.</a:t>
            </a:r>
            <a:endParaRPr lang="es-AR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endParaRPr lang="es-A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00" dirty="0">
              <a:solidFill>
                <a:srgbClr val="FF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DB997C-9E48-9B41-3421-18F0DFAF4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357" y="1781026"/>
            <a:ext cx="5384968" cy="3429297"/>
          </a:xfrm>
          <a:prstGeom prst="rect">
            <a:avLst/>
          </a:prstGeom>
        </p:spPr>
      </p:pic>
      <p:pic>
        <p:nvPicPr>
          <p:cNvPr id="5" name="Imagen 6" descr="Resultado de imagen para clacso">
            <a:extLst>
              <a:ext uri="{FF2B5EF4-FFF2-40B4-BE49-F238E27FC236}">
                <a16:creationId xmlns:a16="http://schemas.microsoft.com/office/drawing/2014/main" id="{5A9B0A0D-6C45-EB2A-BF35-6D116F19C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0"/>
          <a:stretch>
            <a:fillRect/>
          </a:stretch>
        </p:blipFill>
        <p:spPr bwMode="auto">
          <a:xfrm>
            <a:off x="11058525" y="87313"/>
            <a:ext cx="11033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60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C24FC-72C0-D470-38A0-FA3C7F25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 y DA desde Ciencias Sociales y Humanidades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63D6C3-D8B1-45EF-80B5-E091D30C4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8" y="1690688"/>
            <a:ext cx="10779642" cy="4486275"/>
          </a:xfrm>
        </p:spPr>
        <p:txBody>
          <a:bodyPr>
            <a:normAutofit lnSpcReduction="10000"/>
          </a:bodyPr>
          <a:lstStyle/>
          <a:p>
            <a:endParaRPr lang="es-AR" dirty="0"/>
          </a:p>
          <a:p>
            <a:r>
              <a:rPr lang="es-AR" b="1" dirty="0"/>
              <a:t>AA publicaciones</a:t>
            </a:r>
            <a:r>
              <a:rPr lang="es-AR" dirty="0"/>
              <a:t>: valoración del </a:t>
            </a:r>
            <a:r>
              <a:rPr lang="es-AR" b="1" dirty="0"/>
              <a:t>multilingüismo</a:t>
            </a:r>
            <a:r>
              <a:rPr lang="es-AR" dirty="0"/>
              <a:t> a través de revistas AA diamante y </a:t>
            </a:r>
            <a:r>
              <a:rPr lang="es-AR" b="1" dirty="0"/>
              <a:t>bibliodiversidad</a:t>
            </a:r>
            <a:r>
              <a:rPr lang="es-AR" dirty="0"/>
              <a:t>.</a:t>
            </a:r>
          </a:p>
          <a:p>
            <a:r>
              <a:rPr lang="es-AR" dirty="0"/>
              <a:t>25% revistas AA diamante se publican en ALC y el 60% CHS.  38% de las revistas diamante de acceso abierto son multilingües, frente a sólo el 14% de las revistas basadas en APC. (OPERAS, 2021)</a:t>
            </a:r>
          </a:p>
          <a:p>
            <a:r>
              <a:rPr lang="es-AR" b="1" dirty="0"/>
              <a:t>AA datos</a:t>
            </a:r>
            <a:r>
              <a:rPr lang="es-AR" dirty="0"/>
              <a:t>: reflexividad desde la </a:t>
            </a:r>
            <a:r>
              <a:rPr lang="es-AR" b="1" dirty="0"/>
              <a:t>integridad y ética </a:t>
            </a:r>
            <a:r>
              <a:rPr lang="es-AR" dirty="0"/>
              <a:t>de la investigación. </a:t>
            </a:r>
            <a:r>
              <a:rPr lang="es-AR" b="1" dirty="0"/>
              <a:t>Principios FAIR y CARE</a:t>
            </a:r>
            <a:r>
              <a:rPr lang="es-AR" dirty="0"/>
              <a:t>. Considerar asimetrías socioeconómicas, geopolíticos, tecnológicas que restringen el acceso. </a:t>
            </a:r>
            <a:r>
              <a:rPr lang="es-AR" b="1" dirty="0"/>
              <a:t>Pensar el </a:t>
            </a:r>
            <a:r>
              <a:rPr lang="es-AR" b="1" dirty="0" err="1"/>
              <a:t>co-diseño</a:t>
            </a:r>
            <a:r>
              <a:rPr lang="es-AR" b="1" dirty="0"/>
              <a:t> y los sentidos de la apertura y colaboración</a:t>
            </a:r>
            <a:r>
              <a:rPr lang="es-AR" dirty="0"/>
              <a:t> a través de infraestructuras abiertas. </a:t>
            </a:r>
          </a:p>
        </p:txBody>
      </p:sp>
    </p:spTree>
    <p:extLst>
      <p:ext uri="{BB962C8B-B14F-4D97-AF65-F5344CB8AC3E}">
        <p14:creationId xmlns:p14="http://schemas.microsoft.com/office/powerpoint/2010/main" val="161031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F95C0E-F19B-5FEF-B218-6C15F5167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125"/>
            <a:ext cx="10515600" cy="44148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AR" sz="2600" dirty="0">
                <a:solidFill>
                  <a:srgbClr val="0F141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Alojar y publicar textos, datos, metadatos, códigos y otros resultados digitales de la investigación en </a:t>
            </a:r>
            <a:r>
              <a:rPr lang="es-AR" sz="2600" b="1" dirty="0">
                <a:solidFill>
                  <a:srgbClr val="0F141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infraestructuras abiertas y controladas por la comunidad</a:t>
            </a:r>
            <a:r>
              <a:rPr lang="es-AR" sz="2600" dirty="0">
                <a:solidFill>
                  <a:srgbClr val="0F141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minimizando los riesgos a que esos contenidos sean comercializados.</a:t>
            </a:r>
            <a:endParaRPr lang="es-A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AR" sz="2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Reformar la evaluación </a:t>
            </a:r>
            <a:r>
              <a:rPr lang="es-AR" sz="2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la investigación para decisiones de financiamiento, de contratación, promoción y permanencia.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26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Favorecer los canales de publicación y comunicación inclusivos, que no excluyan autores por motivos económicos</a:t>
            </a:r>
            <a:r>
              <a:rPr lang="es-AR" sz="2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revistas que no cobran por publicar en abierto, repositorios institucionales.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26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Favorecer modelos que beneficien a toda la comunidad, modelos controlados por instituciones académicas y organizaciones sin fines de lucro. </a:t>
            </a:r>
          </a:p>
          <a:p>
            <a:pPr marL="514350" indent="-514350">
              <a:buFont typeface="+mj-lt"/>
              <a:buAutoNum type="arabicPeriod"/>
            </a:pP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128F3F-38D6-1B63-C5FB-D34DFB235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107440"/>
            <a:ext cx="2756784" cy="15499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8AC6106F-E428-4CD9-EF4E-A1C0DA11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https://www.budapestopenaccessinitiative.org/boai20/boai20-spanish-translation/</a:t>
            </a:r>
          </a:p>
        </p:txBody>
      </p:sp>
    </p:spTree>
    <p:extLst>
      <p:ext uri="{BB962C8B-B14F-4D97-AF65-F5344CB8AC3E}">
        <p14:creationId xmlns:p14="http://schemas.microsoft.com/office/powerpoint/2010/main" val="204794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C115AB-6493-C9D2-7F5E-45DD1CC9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s-AR" altLang="es-A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Iniciativas </a:t>
            </a:r>
            <a:r>
              <a:rPr lang="es-AR" altLang="es-AR" sz="400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</a:t>
            </a:r>
            <a:r>
              <a:rPr lang="es-AR" altLang="es-A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torno al acceso abierto</a:t>
            </a:r>
            <a:endParaRPr lang="es-AR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2BD225-20D1-EF93-C59F-552B6AA82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s-AR" sz="1700" dirty="0">
                <a:latin typeface="Arial" panose="020B0604020202020204" pitchFamily="34" charset="0"/>
                <a:cs typeface="Arial" panose="020B0604020202020204" pitchFamily="34" charset="0"/>
              </a:rPr>
              <a:t>Las becas de investigación requieren una descripción de cómo y dónde estarán disponibles los resultados de la investigación en acceso abierto (AA).</a:t>
            </a:r>
          </a:p>
          <a:p>
            <a:r>
              <a:rPr lang="es-AR" sz="1700" dirty="0">
                <a:latin typeface="Arial" panose="020B0604020202020204" pitchFamily="34" charset="0"/>
                <a:cs typeface="Arial" panose="020B0604020202020204" pitchFamily="34" charset="0"/>
              </a:rPr>
              <a:t>Se recomienda que el 70% de los miembros de GT sean investigadores y el 30% otros participantes (movimientos sociales, hacedores de políticas, activistas y otros actores sociales)</a:t>
            </a:r>
          </a:p>
          <a:p>
            <a:r>
              <a:rPr lang="es-AR" sz="1700" dirty="0">
                <a:latin typeface="Arial" panose="020B0604020202020204" pitchFamily="34" charset="0"/>
                <a:cs typeface="Arial" panose="020B0604020202020204" pitchFamily="34" charset="0"/>
              </a:rPr>
              <a:t>Las instituciones de la red CLACSO publican aprox. 400 revistas en AA (sin APC) y más de 3.000 libros en acceso abierto (sin BPC). Sin cobrar por publicar en abierto.</a:t>
            </a:r>
          </a:p>
          <a:p>
            <a:r>
              <a:rPr lang="es-AR" sz="1700" dirty="0">
                <a:latin typeface="Arial" panose="020B0604020202020204" pitchFamily="34" charset="0"/>
                <a:cs typeface="Arial" panose="020B0604020202020204" pitchFamily="34" charset="0"/>
              </a:rPr>
              <a:t>Repositorio de CLACSO: 100.000 textos completos de la red CLACSO (artículos, revistas, libros, capítulos de libros, informes de investigación, artículos de opinión, multimedia).</a:t>
            </a:r>
          </a:p>
          <a:p>
            <a:r>
              <a:rPr lang="es-AR" sz="1700" dirty="0">
                <a:latin typeface="Arial" panose="020B0604020202020204" pitchFamily="34" charset="0"/>
                <a:cs typeface="Arial" panose="020B0604020202020204" pitchFamily="34" charset="0"/>
              </a:rPr>
              <a:t>Campaña de promoción del acceso abierto no comercial en América Latina, junto con otras iniciativas de AA en la región y en el mundo.</a:t>
            </a:r>
          </a:p>
          <a:p>
            <a:r>
              <a:rPr lang="es-AR" sz="1700" dirty="0">
                <a:latin typeface="Arial" panose="020B0604020202020204" pitchFamily="34" charset="0"/>
                <a:cs typeface="Arial" panose="020B0604020202020204" pitchFamily="34" charset="0"/>
              </a:rPr>
              <a:t>Alianzas: con Redalyc: colección conjunta de 1.025 revistas de calidad SSH en acceso abierto. </a:t>
            </a:r>
          </a:p>
          <a:p>
            <a:r>
              <a:rPr lang="es-AR" sz="1700" dirty="0">
                <a:latin typeface="Arial" panose="020B0604020202020204" pitchFamily="34" charset="0"/>
                <a:cs typeface="Arial" panose="020B0604020202020204" pitchFamily="34" charset="0"/>
              </a:rPr>
              <a:t>Declaración de CLACSO sobre el acceso abierto gestionado como bien común por la comunidad.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5DE21DC5-77C8-B932-DFD1-6BFC316F3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4" y="4485950"/>
            <a:ext cx="2578701" cy="159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D6AD0CD-1AAB-AFBF-41B9-52D60067F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0" y="205191"/>
            <a:ext cx="29432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9C5B3A-4962-72DE-B933-532FB838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AR" sz="3000" i="1">
                <a:latin typeface="Calibri" panose="020F0502020204030204" pitchFamily="34" charset="0"/>
                <a:cs typeface="Calibri" panose="020F0502020204030204" pitchFamily="34" charset="0"/>
              </a:rPr>
              <a:t>¿Cómo reformar la evaluación de la investigación para promover la ciencia abierta?</a:t>
            </a:r>
            <a:br>
              <a:rPr lang="es-AR" sz="3000" i="1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0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F094E9-9C75-A44D-9C54-8D21B092E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AR" sz="2000" i="1">
                <a:latin typeface="Calibri" panose="020F0502020204030204" pitchFamily="34" charset="0"/>
                <a:cs typeface="Calibri" panose="020F0502020204030204" pitchFamily="34" charset="0"/>
              </a:rPr>
              <a:t>Integrar a la CA como parte de la evaluación de la investigación de calidad de los instrumentos de financiación existentes.</a:t>
            </a:r>
          </a:p>
          <a:p>
            <a:pPr marL="0" indent="0">
              <a:buNone/>
            </a:pPr>
            <a:endParaRPr lang="es-AR" sz="20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AR" sz="2000" i="1">
                <a:latin typeface="Calibri" panose="020F0502020204030204" pitchFamily="34" charset="0"/>
                <a:cs typeface="Calibri" panose="020F0502020204030204" pitchFamily="34" charset="0"/>
              </a:rPr>
              <a:t>Qué, quiénes, cómo y para qué evaluamos debe estar en sintonía con los valores y principios de CA.</a:t>
            </a:r>
          </a:p>
          <a:p>
            <a:pPr marL="0" indent="0">
              <a:buNone/>
            </a:pPr>
            <a:endParaRPr lang="es-AR" sz="20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AR" sz="2000" i="1">
                <a:latin typeface="Calibri" panose="020F0502020204030204" pitchFamily="34" charset="0"/>
                <a:cs typeface="Calibri" panose="020F0502020204030204" pitchFamily="34" charset="0"/>
              </a:rPr>
              <a:t>Alinear las políticas de CA con la evaluación de proyectos, instituciones, carreras (acceso, permanencia y promoción) y repositorios institucionales digitales, y a la vez reconocer prácticas de CA en curso en sistemas de evaluación de SNCTI.</a:t>
            </a:r>
          </a:p>
          <a:p>
            <a:endParaRPr lang="en-US" sz="20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DD1B3B2-86B3-DC40-4FAF-E48581D1E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4" r="23090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22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CF1D25C5-DAE7-A880-86AB-2DABB806E0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1099595"/>
            <a:ext cx="11740587" cy="5063080"/>
          </a:xfrm>
        </p:spPr>
        <p:txBody>
          <a:bodyPr anchor="ctr">
            <a:normAutofit/>
          </a:bodyPr>
          <a:lstStyle/>
          <a:p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2" name="Marcador de contenido 52">
            <a:extLst>
              <a:ext uri="{FF2B5EF4-FFF2-40B4-BE49-F238E27FC236}">
                <a16:creationId xmlns:a16="http://schemas.microsoft.com/office/drawing/2014/main" id="{2EE533F9-284E-AA92-2914-7B6D1BBDF938}"/>
              </a:ext>
            </a:extLst>
          </p:cNvPr>
          <p:cNvGraphicFramePr>
            <a:graphicFrameLocks/>
          </p:cNvGraphicFramePr>
          <p:nvPr/>
        </p:nvGraphicFramePr>
        <p:xfrm>
          <a:off x="3561907" y="2456120"/>
          <a:ext cx="8498913" cy="3627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Marcador de posición de imagen 5" descr="Window">
            <a:extLst>
              <a:ext uri="{FF2B5EF4-FFF2-40B4-BE49-F238E27FC236}">
                <a16:creationId xmlns:a16="http://schemas.microsoft.com/office/drawing/2014/main" id="{214F1BB6-0507-BA68-7196-6312F28549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53649"/>
            <a:ext cx="2286000" cy="29908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FD61ACF-7155-298A-1446-9F02FA6239B1}"/>
              </a:ext>
            </a:extLst>
          </p:cNvPr>
          <p:cNvSpPr txBox="1"/>
          <p:nvPr/>
        </p:nvSpPr>
        <p:spPr>
          <a:xfrm>
            <a:off x="320234" y="5859807"/>
            <a:ext cx="33489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https://bit.ly/3TZRhOq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3861649-B6EB-E0E0-262E-72FEF4C73DBA}"/>
              </a:ext>
            </a:extLst>
          </p:cNvPr>
          <p:cNvSpPr txBox="1"/>
          <p:nvPr/>
        </p:nvSpPr>
        <p:spPr>
          <a:xfrm>
            <a:off x="121804" y="404270"/>
            <a:ext cx="7873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DECLARACION DE PRINCIPIOS CLACSO-FOLEC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Aprobada en la XXVII Asamblea General de CLACSO, México, 6 de junio de 2022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0CDBE04-9012-BC1C-153E-D388AB525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AR" sz="3400" dirty="0">
                <a:solidFill>
                  <a:schemeClr val="bg1"/>
                </a:solidFill>
              </a:rPr>
              <a:t> </a:t>
            </a:r>
            <a:r>
              <a:rPr lang="es-AR" sz="32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Cambio en la cultura de investigación y en la evaluación: a</a:t>
            </a:r>
            <a:r>
              <a:rPr lang="es-AR" sz="3200" b="1" dirty="0">
                <a:solidFill>
                  <a:schemeClr val="bg1"/>
                </a:solidFill>
              </a:rPr>
              <a:t>prendizajes </a:t>
            </a:r>
            <a:br>
              <a:rPr lang="es-AR" sz="3200" b="1" dirty="0">
                <a:solidFill>
                  <a:schemeClr val="bg1"/>
                </a:solidFill>
              </a:rPr>
            </a:br>
            <a:r>
              <a:rPr lang="es-AR" sz="3200" b="1" dirty="0">
                <a:solidFill>
                  <a:schemeClr val="bg1"/>
                </a:solidFill>
              </a:rPr>
              <a:t>y recomendaciones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3F6CA7-B6F6-9473-3649-E9E7DE001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Diálogos locales, nacionales y regionales en base a diseños participativos y ascendentes.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Cambios incrementales que armonicen y coordinen políticas y metodologías hacia principios compartidos de CA y otros componentes complementarios u opcionales</a:t>
            </a:r>
            <a:r>
              <a:rPr lang="es-AR" sz="18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Coordinación entre instituciones SNCTI y áreas de gestión institucional, procesos de seguimiento e instancias de mejora.</a:t>
            </a:r>
            <a:endParaRPr lang="es-AR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Infraestructuras federadas compartidas, interoperables, sostenibles, que apoyen bibliodiversidad y multilingüismo.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s-AR" sz="18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poyo financiero a la apertura de publicaciones y datos de investigación y a la infraestructura necesaria y formación.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y valorar de manera continua la formación en distintos componentes de la ciencia abierta a lo largo de la trayectoria estudiantes, docentes, extensionistas e investigadores/ras. </a:t>
            </a:r>
            <a:endParaRPr lang="es-AR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s-ES_tradnl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Mejorar calidad de la investigación </a:t>
            </a:r>
            <a:r>
              <a:rPr lang="es-ES_tradnl" sz="18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financiada públicamente y fortalecer soberanía cognitiva</a:t>
            </a:r>
            <a:r>
              <a:rPr lang="es-A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S_tradnl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legitimación investigación, universidad y conocimientos co-producidos con sociedad.</a:t>
            </a:r>
            <a:endParaRPr lang="es-A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2473713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Microsoft Office PowerPoint</Application>
  <PresentationFormat>Panorámica</PresentationFormat>
  <Paragraphs>69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Wingdings</vt:lpstr>
      <vt:lpstr>Tema de Office</vt:lpstr>
      <vt:lpstr>1_Tema de Office</vt:lpstr>
      <vt:lpstr>Laura Rovelli CONICET/FOLEC-CLACSO</vt:lpstr>
      <vt:lpstr>Dimensión política-institucional CA</vt:lpstr>
      <vt:lpstr>Panorama de ciencia abierta en la región</vt:lpstr>
      <vt:lpstr>AA y DA desde Ciencias Sociales y Humanidades</vt:lpstr>
      <vt:lpstr>Presentación de PowerPoint</vt:lpstr>
      <vt:lpstr>Iniciativas en torno al acceso abierto</vt:lpstr>
      <vt:lpstr>¿Cómo reformar la evaluación de la investigación para promover la ciencia abierta? </vt:lpstr>
      <vt:lpstr>Presentación de PowerPoint</vt:lpstr>
      <vt:lpstr> Cambio en la cultura de investigación y en la evaluación: aprendizajes  y recomendaciones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Dominique Babini</dc:creator>
  <cp:lastModifiedBy>Mariano Rovelli</cp:lastModifiedBy>
  <cp:revision>6</cp:revision>
  <dcterms:created xsi:type="dcterms:W3CDTF">2022-11-12T11:47:25Z</dcterms:created>
  <dcterms:modified xsi:type="dcterms:W3CDTF">2023-04-20T19:12:33Z</dcterms:modified>
</cp:coreProperties>
</file>